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23"/>
  </p:notesMasterIdLst>
  <p:handoutMasterIdLst>
    <p:handoutMasterId r:id="rId24"/>
  </p:handoutMasterIdLst>
  <p:sldIdLst>
    <p:sldId id="256" r:id="rId2"/>
    <p:sldId id="278" r:id="rId3"/>
    <p:sldId id="257" r:id="rId4"/>
    <p:sldId id="279" r:id="rId5"/>
    <p:sldId id="280" r:id="rId6"/>
    <p:sldId id="281" r:id="rId7"/>
    <p:sldId id="282" r:id="rId8"/>
    <p:sldId id="283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2" r:id="rId18"/>
    <p:sldId id="293" r:id="rId19"/>
    <p:sldId id="294" r:id="rId20"/>
    <p:sldId id="295" r:id="rId21"/>
    <p:sldId id="266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732"/>
    <a:srgbClr val="000032"/>
    <a:srgbClr val="1B4855"/>
    <a:srgbClr val="C0C9C4"/>
    <a:srgbClr val="60AEFC"/>
    <a:srgbClr val="6C370D"/>
    <a:srgbClr val="BB6302"/>
    <a:srgbClr val="5C3046"/>
    <a:srgbClr val="71BCCE"/>
    <a:srgbClr val="2E2E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DA37D80-6434-44D0-A028-1B22A696006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70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1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1986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Arrival in Muscat</a:t>
          </a: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A007AB5A-D49B-4F31-8C53-C1C6A931FB16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Meet &amp; Greet at the airport and transfer to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Desert Resort in </a:t>
          </a:r>
          <a:r>
            <a:rPr lang="en-US" dirty="0" err="1" smtClean="0">
              <a:solidFill>
                <a:schemeClr val="accent1">
                  <a:lumMod val="50000"/>
                </a:schemeClr>
              </a:solidFill>
            </a:rPr>
            <a:t>Wahiba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 Sands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E082D7A3-CC86-48B8-9428-A3552EAF541F}" type="parTrans" cxnId="{C4057105-E0CB-4088-BED2-C17B249F5A98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1FD398F9-2B67-4B43-973D-8258ABED95D2}" type="sibTrans" cxnId="{C4057105-E0CB-4088-BED2-C17B249F5A98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07465D2-B960-4561-B7E4-1A53E77435F3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Relax in the Bedouin “majlis” with Omani dates and Arabic coffee</a:t>
          </a:r>
        </a:p>
      </dgm:t>
    </dgm:pt>
    <dgm:pt modelId="{7770577B-5932-4655-9E0D-131FDA2F50D5}" type="parTrans" cxnId="{DDD9BACB-6851-466D-A756-18F1B9A3AF58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6114B8E0-F5FF-4D8E-8CD0-8F0C01774D34}" type="sibTrans" cxnId="{DDD9BACB-6851-466D-A756-18F1B9A3AF58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78D1F904-D2E8-427D-8FAE-89FA452F7E03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Feast on delicious Omani delicacies</a:t>
          </a:r>
        </a:p>
      </dgm:t>
    </dgm:pt>
    <dgm:pt modelId="{8CF8C488-340F-4ABD-A07A-1529EF55DEF3}" type="parTrans" cxnId="{0DB68AD5-06A7-447F-A937-1CEECA7C42B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B11B120D-C75F-4B85-B14F-7F9F26D99834}" type="sibTrans" cxnId="{0DB68AD5-06A7-447F-A937-1CEECA7C42BA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C6F53C6-F128-4802-AB81-5E01A8D67C57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Enjoy your evening in the desert under the stars</a:t>
          </a:r>
        </a:p>
      </dgm:t>
    </dgm:pt>
    <dgm:pt modelId="{6224621C-6C16-4CB6-8201-7DF03CA75CF1}" type="parTrans" cxnId="{7B2C9A5C-A944-4833-97DA-1B06509792FD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471BD753-0B5B-405A-A8D8-88397C3483C3}" type="sibTrans" cxnId="{7B2C9A5C-A944-4833-97DA-1B06509792FD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5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5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85344CBA-C74F-4B56-BA7A-6A272C4B29CC}" type="pres">
      <dgm:prSet presAssocID="{A007AB5A-D49B-4F31-8C53-C1C6A931FB16}" presName="thickLine" presStyleLbl="alignNode1" presStyleIdx="1" presStyleCnt="5"/>
      <dgm:spPr/>
    </dgm:pt>
    <dgm:pt modelId="{6055662C-EE11-4203-88FD-0E60DA512621}" type="pres">
      <dgm:prSet presAssocID="{A007AB5A-D49B-4F31-8C53-C1C6A931FB16}" presName="horz1" presStyleCnt="0"/>
      <dgm:spPr/>
    </dgm:pt>
    <dgm:pt modelId="{F617E0F7-E546-4A6A-878A-5F662A4479BC}" type="pres">
      <dgm:prSet presAssocID="{A007AB5A-D49B-4F31-8C53-C1C6A931FB16}" presName="tx1" presStyleLbl="revTx" presStyleIdx="1" presStyleCnt="5"/>
      <dgm:spPr/>
      <dgm:t>
        <a:bodyPr/>
        <a:lstStyle/>
        <a:p>
          <a:endParaRPr lang="en-US"/>
        </a:p>
      </dgm:t>
    </dgm:pt>
    <dgm:pt modelId="{416914E5-168C-490C-A846-C10C47DBE4A1}" type="pres">
      <dgm:prSet presAssocID="{A007AB5A-D49B-4F31-8C53-C1C6A931FB16}" presName="vert1" presStyleCnt="0"/>
      <dgm:spPr/>
    </dgm:pt>
    <dgm:pt modelId="{86D47ECA-D4AF-4813-8AFC-54097099BCC7}" type="pres">
      <dgm:prSet presAssocID="{407465D2-B960-4561-B7E4-1A53E77435F3}" presName="thickLine" presStyleLbl="alignNode1" presStyleIdx="2" presStyleCnt="5"/>
      <dgm:spPr/>
    </dgm:pt>
    <dgm:pt modelId="{7DF488EF-A297-486C-9BBC-3126E35B7531}" type="pres">
      <dgm:prSet presAssocID="{407465D2-B960-4561-B7E4-1A53E77435F3}" presName="horz1" presStyleCnt="0"/>
      <dgm:spPr/>
    </dgm:pt>
    <dgm:pt modelId="{5AC5932B-45B9-4D47-AF60-96C5FB7F8331}" type="pres">
      <dgm:prSet presAssocID="{407465D2-B960-4561-B7E4-1A53E77435F3}" presName="tx1" presStyleLbl="revTx" presStyleIdx="2" presStyleCnt="5"/>
      <dgm:spPr/>
      <dgm:t>
        <a:bodyPr/>
        <a:lstStyle/>
        <a:p>
          <a:endParaRPr lang="en-US"/>
        </a:p>
      </dgm:t>
    </dgm:pt>
    <dgm:pt modelId="{288887DC-0369-44B1-86DF-57FDEF762E6E}" type="pres">
      <dgm:prSet presAssocID="{407465D2-B960-4561-B7E4-1A53E77435F3}" presName="vert1" presStyleCnt="0"/>
      <dgm:spPr/>
    </dgm:pt>
    <dgm:pt modelId="{8BB0F95D-D3C1-494A-B158-B20FBE9B4D2E}" type="pres">
      <dgm:prSet presAssocID="{78D1F904-D2E8-427D-8FAE-89FA452F7E03}" presName="thickLine" presStyleLbl="alignNode1" presStyleIdx="3" presStyleCnt="5"/>
      <dgm:spPr/>
    </dgm:pt>
    <dgm:pt modelId="{B2902D90-DC59-4780-9181-34388EC10F32}" type="pres">
      <dgm:prSet presAssocID="{78D1F904-D2E8-427D-8FAE-89FA452F7E03}" presName="horz1" presStyleCnt="0"/>
      <dgm:spPr/>
    </dgm:pt>
    <dgm:pt modelId="{95FE9582-A0A4-4837-AFDD-22631FDCAEB7}" type="pres">
      <dgm:prSet presAssocID="{78D1F904-D2E8-427D-8FAE-89FA452F7E03}" presName="tx1" presStyleLbl="revTx" presStyleIdx="3" presStyleCnt="5"/>
      <dgm:spPr/>
      <dgm:t>
        <a:bodyPr/>
        <a:lstStyle/>
        <a:p>
          <a:endParaRPr lang="en-US"/>
        </a:p>
      </dgm:t>
    </dgm:pt>
    <dgm:pt modelId="{581853B6-E85C-42F2-9811-317EDFF9D41E}" type="pres">
      <dgm:prSet presAssocID="{78D1F904-D2E8-427D-8FAE-89FA452F7E03}" presName="vert1" presStyleCnt="0"/>
      <dgm:spPr/>
    </dgm:pt>
    <dgm:pt modelId="{7F1E62CE-558C-406A-ABCA-8FC1F82F0C8C}" type="pres">
      <dgm:prSet presAssocID="{3C6F53C6-F128-4802-AB81-5E01A8D67C57}" presName="thickLine" presStyleLbl="alignNode1" presStyleIdx="4" presStyleCnt="5"/>
      <dgm:spPr/>
    </dgm:pt>
    <dgm:pt modelId="{0BD40DC8-ADE5-4A0D-B444-82051C2D9510}" type="pres">
      <dgm:prSet presAssocID="{3C6F53C6-F128-4802-AB81-5E01A8D67C57}" presName="horz1" presStyleCnt="0"/>
      <dgm:spPr/>
    </dgm:pt>
    <dgm:pt modelId="{D5821CB9-4A39-478F-933E-6A1E25CC069D}" type="pres">
      <dgm:prSet presAssocID="{3C6F53C6-F128-4802-AB81-5E01A8D67C57}" presName="tx1" presStyleLbl="revTx" presStyleIdx="4" presStyleCnt="5"/>
      <dgm:spPr/>
      <dgm:t>
        <a:bodyPr/>
        <a:lstStyle/>
        <a:p>
          <a:endParaRPr lang="en-US"/>
        </a:p>
      </dgm:t>
    </dgm:pt>
    <dgm:pt modelId="{352B9061-1162-4B45-B5D9-95226670A1CD}" type="pres">
      <dgm:prSet presAssocID="{3C6F53C6-F128-4802-AB81-5E01A8D67C57}" presName="vert1" presStyleCnt="0"/>
      <dgm:spPr/>
    </dgm:pt>
  </dgm:ptLst>
  <dgm:cxnLst>
    <dgm:cxn modelId="{7B2C9A5C-A944-4833-97DA-1B06509792FD}" srcId="{391323DC-9613-4193-BAB5-D3FF409158AF}" destId="{3C6F53C6-F128-4802-AB81-5E01A8D67C57}" srcOrd="4" destOrd="0" parTransId="{6224621C-6C16-4CB6-8201-7DF03CA75CF1}" sibTransId="{471BD753-0B5B-405A-A8D8-88397C3483C3}"/>
    <dgm:cxn modelId="{DDD9BACB-6851-466D-A756-18F1B9A3AF58}" srcId="{391323DC-9613-4193-BAB5-D3FF409158AF}" destId="{407465D2-B960-4561-B7E4-1A53E77435F3}" srcOrd="2" destOrd="0" parTransId="{7770577B-5932-4655-9E0D-131FDA2F50D5}" sibTransId="{6114B8E0-F5FF-4D8E-8CD0-8F0C01774D34}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D055A8CD-FEE8-4667-8428-DF9682592D4F}" type="presOf" srcId="{78D1F904-D2E8-427D-8FAE-89FA452F7E03}" destId="{95FE9582-A0A4-4837-AFDD-22631FDCAEB7}" srcOrd="0" destOrd="0" presId="urn:microsoft.com/office/officeart/2008/layout/LinedList"/>
    <dgm:cxn modelId="{CFC13E05-48F1-4CF0-85B5-79C6241F65A3}" type="presOf" srcId="{407465D2-B960-4561-B7E4-1A53E77435F3}" destId="{5AC5932B-45B9-4D47-AF60-96C5FB7F8331}" srcOrd="0" destOrd="0" presId="urn:microsoft.com/office/officeart/2008/layout/LinedList"/>
    <dgm:cxn modelId="{7CA591B1-B9D2-4F94-8E33-23721E4D0818}" type="presOf" srcId="{3C6F53C6-F128-4802-AB81-5E01A8D67C57}" destId="{D5821CB9-4A39-478F-933E-6A1E25CC069D}" srcOrd="0" destOrd="0" presId="urn:microsoft.com/office/officeart/2008/layout/LinedList"/>
    <dgm:cxn modelId="{C4057105-E0CB-4088-BED2-C17B249F5A98}" srcId="{391323DC-9613-4193-BAB5-D3FF409158AF}" destId="{A007AB5A-D49B-4F31-8C53-C1C6A931FB16}" srcOrd="1" destOrd="0" parTransId="{E082D7A3-CC86-48B8-9428-A3552EAF541F}" sibTransId="{1FD398F9-2B67-4B43-973D-8258ABED95D2}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31392C42-6B80-4C77-9C86-BCB3CC3A094A}" type="presOf" srcId="{A007AB5A-D49B-4F31-8C53-C1C6A931FB16}" destId="{F617E0F7-E546-4A6A-878A-5F662A4479BC}" srcOrd="0" destOrd="0" presId="urn:microsoft.com/office/officeart/2008/layout/LinedList"/>
    <dgm:cxn modelId="{0DB68AD5-06A7-447F-A937-1CEECA7C42BA}" srcId="{391323DC-9613-4193-BAB5-D3FF409158AF}" destId="{78D1F904-D2E8-427D-8FAE-89FA452F7E03}" srcOrd="3" destOrd="0" parTransId="{8CF8C488-340F-4ABD-A07A-1529EF55DEF3}" sibTransId="{B11B120D-C75F-4B85-B14F-7F9F26D99834}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9AB45514-73EC-4FEA-A521-861E5FC012F2}" type="presParOf" srcId="{99983AD4-2D9B-42FC-83D7-0C131EBCE224}" destId="{85344CBA-C74F-4B56-BA7A-6A272C4B29CC}" srcOrd="2" destOrd="0" presId="urn:microsoft.com/office/officeart/2008/layout/LinedList"/>
    <dgm:cxn modelId="{609A2B4A-291C-42D1-91E5-C2134F2EE5D0}" type="presParOf" srcId="{99983AD4-2D9B-42FC-83D7-0C131EBCE224}" destId="{6055662C-EE11-4203-88FD-0E60DA512621}" srcOrd="3" destOrd="0" presId="urn:microsoft.com/office/officeart/2008/layout/LinedList"/>
    <dgm:cxn modelId="{86B44F5B-2EE5-4539-A76B-1E880C65EB46}" type="presParOf" srcId="{6055662C-EE11-4203-88FD-0E60DA512621}" destId="{F617E0F7-E546-4A6A-878A-5F662A4479BC}" srcOrd="0" destOrd="0" presId="urn:microsoft.com/office/officeart/2008/layout/LinedList"/>
    <dgm:cxn modelId="{3D2AF08F-9676-454B-864F-9DCB19EDC817}" type="presParOf" srcId="{6055662C-EE11-4203-88FD-0E60DA512621}" destId="{416914E5-168C-490C-A846-C10C47DBE4A1}" srcOrd="1" destOrd="0" presId="urn:microsoft.com/office/officeart/2008/layout/LinedList"/>
    <dgm:cxn modelId="{B042881F-D16E-4A90-AE96-6F7ED4F01AE0}" type="presParOf" srcId="{99983AD4-2D9B-42FC-83D7-0C131EBCE224}" destId="{86D47ECA-D4AF-4813-8AFC-54097099BCC7}" srcOrd="4" destOrd="0" presId="urn:microsoft.com/office/officeart/2008/layout/LinedList"/>
    <dgm:cxn modelId="{58E51990-021A-4C95-96C9-48D13D95A623}" type="presParOf" srcId="{99983AD4-2D9B-42FC-83D7-0C131EBCE224}" destId="{7DF488EF-A297-486C-9BBC-3126E35B7531}" srcOrd="5" destOrd="0" presId="urn:microsoft.com/office/officeart/2008/layout/LinedList"/>
    <dgm:cxn modelId="{7403F07F-71AA-4046-9315-9323D84DB96C}" type="presParOf" srcId="{7DF488EF-A297-486C-9BBC-3126E35B7531}" destId="{5AC5932B-45B9-4D47-AF60-96C5FB7F8331}" srcOrd="0" destOrd="0" presId="urn:microsoft.com/office/officeart/2008/layout/LinedList"/>
    <dgm:cxn modelId="{0E9F6A96-F1A6-4323-BE53-AD3E7E1D93C9}" type="presParOf" srcId="{7DF488EF-A297-486C-9BBC-3126E35B7531}" destId="{288887DC-0369-44B1-86DF-57FDEF762E6E}" srcOrd="1" destOrd="0" presId="urn:microsoft.com/office/officeart/2008/layout/LinedList"/>
    <dgm:cxn modelId="{0CC2FF4C-6212-4269-A4FC-13C427C726D3}" type="presParOf" srcId="{99983AD4-2D9B-42FC-83D7-0C131EBCE224}" destId="{8BB0F95D-D3C1-494A-B158-B20FBE9B4D2E}" srcOrd="6" destOrd="0" presId="urn:microsoft.com/office/officeart/2008/layout/LinedList"/>
    <dgm:cxn modelId="{12675C1E-6DD6-493B-B5F8-5E504434179B}" type="presParOf" srcId="{99983AD4-2D9B-42FC-83D7-0C131EBCE224}" destId="{B2902D90-DC59-4780-9181-34388EC10F32}" srcOrd="7" destOrd="0" presId="urn:microsoft.com/office/officeart/2008/layout/LinedList"/>
    <dgm:cxn modelId="{DF701384-A817-4404-8B64-81B41E8C09D3}" type="presParOf" srcId="{B2902D90-DC59-4780-9181-34388EC10F32}" destId="{95FE9582-A0A4-4837-AFDD-22631FDCAEB7}" srcOrd="0" destOrd="0" presId="urn:microsoft.com/office/officeart/2008/layout/LinedList"/>
    <dgm:cxn modelId="{0D0A8841-3F41-4249-BE29-36E3AB0213F6}" type="presParOf" srcId="{B2902D90-DC59-4780-9181-34388EC10F32}" destId="{581853B6-E85C-42F2-9811-317EDFF9D41E}" srcOrd="1" destOrd="0" presId="urn:microsoft.com/office/officeart/2008/layout/LinedList"/>
    <dgm:cxn modelId="{6ACA0C1B-3B68-4F47-995A-D18332ADC030}" type="presParOf" srcId="{99983AD4-2D9B-42FC-83D7-0C131EBCE224}" destId="{7F1E62CE-558C-406A-ABCA-8FC1F82F0C8C}" srcOrd="8" destOrd="0" presId="urn:microsoft.com/office/officeart/2008/layout/LinedList"/>
    <dgm:cxn modelId="{270E5202-5B8C-4EAA-87B3-0C003B23B596}" type="presParOf" srcId="{99983AD4-2D9B-42FC-83D7-0C131EBCE224}" destId="{0BD40DC8-ADE5-4A0D-B444-82051C2D9510}" srcOrd="9" destOrd="0" presId="urn:microsoft.com/office/officeart/2008/layout/LinedList"/>
    <dgm:cxn modelId="{56C7A7F1-E80B-4ECD-9886-E418AB4E967E}" type="presParOf" srcId="{0BD40DC8-ADE5-4A0D-B444-82051C2D9510}" destId="{D5821CB9-4A39-478F-933E-6A1E25CC069D}" srcOrd="0" destOrd="0" presId="urn:microsoft.com/office/officeart/2008/layout/LinedList"/>
    <dgm:cxn modelId="{85155180-7963-44BA-972B-C65C6C0738BE}" type="presParOf" srcId="{0BD40DC8-ADE5-4A0D-B444-82051C2D9510}" destId="{352B9061-1162-4B45-B5D9-95226670A1CD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Arise at </a:t>
          </a:r>
          <a:r>
            <a:rPr lang="en-US" dirty="0" smtClean="0">
              <a:solidFill>
                <a:srgbClr val="002060"/>
              </a:solidFill>
            </a:rPr>
            <a:t>first </a:t>
          </a:r>
          <a:r>
            <a:rPr lang="en-US" dirty="0">
              <a:solidFill>
                <a:srgbClr val="002060"/>
              </a:solidFill>
            </a:rPr>
            <a:t>light and warm up to the sun rising over the dunes</a:t>
          </a: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87ED5D16-D228-43A8-82D5-0EC4899B0DA6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A sumptuous breakfast follows</a:t>
          </a:r>
        </a:p>
      </dgm:t>
    </dgm:pt>
    <dgm:pt modelId="{0E70D802-792E-4A66-900B-8607D045E87A}" type="parTrans" cxnId="{3C99FD84-A97F-45C3-9E07-734D187F209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CB905EEA-4134-4529-B7E3-CEAAB94F4CF0}" type="sibTrans" cxnId="{3C99FD84-A97F-45C3-9E07-734D187F209F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493BDFA-CF85-4AC2-AC7E-503FE857B84B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Brief guidance by the camel herd leader on how to handle your camel and ride safe</a:t>
          </a:r>
        </a:p>
      </dgm:t>
    </dgm:pt>
    <dgm:pt modelId="{CE22F887-6903-4483-A65C-B9CC8DCCF6DE}" type="parTrans" cxnId="{E2960B4F-49A8-4231-B740-3BA1E45B591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AF5F1AA-A299-440B-8068-9B0076484B9B}" type="sibTrans" cxnId="{E2960B4F-49A8-4231-B740-3BA1E45B591B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1CA695CB-41A3-4B13-A085-1996DF97E18B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Cross </a:t>
          </a:r>
          <a:r>
            <a:rPr lang="en-US" dirty="0" smtClean="0">
              <a:solidFill>
                <a:srgbClr val="002060"/>
              </a:solidFill>
            </a:rPr>
            <a:t>a 25km stretch of </a:t>
          </a:r>
          <a:r>
            <a:rPr lang="en-US" dirty="0" err="1" smtClean="0">
              <a:solidFill>
                <a:srgbClr val="002060"/>
              </a:solidFill>
            </a:rPr>
            <a:t>Wahiba</a:t>
          </a:r>
          <a:r>
            <a:rPr lang="en-US" dirty="0" smtClean="0">
              <a:solidFill>
                <a:srgbClr val="002060"/>
              </a:solidFill>
            </a:rPr>
            <a:t> desert navigating pristine red sand dunes</a:t>
          </a:r>
          <a:endParaRPr lang="en-US" dirty="0">
            <a:solidFill>
              <a:srgbClr val="002060"/>
            </a:solidFill>
          </a:endParaRPr>
        </a:p>
      </dgm:t>
    </dgm:pt>
    <dgm:pt modelId="{77D2363A-19CF-4B38-ADBB-5457FA09EB92}" type="parTrans" cxnId="{83FE4B83-4849-467C-956C-F7DF1D7BFF7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33A31D0-8C19-468A-B093-7A0E585C6AC5}" type="sibTrans" cxnId="{83FE4B83-4849-467C-956C-F7DF1D7BFF7C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AC97F66A-249C-4658-817A-D212DE27573F}">
      <dgm:prSet/>
      <dgm:spPr/>
      <dgm:t>
        <a:bodyPr/>
        <a:lstStyle/>
        <a:p>
          <a:r>
            <a:rPr lang="en-US" dirty="0" smtClean="0">
              <a:solidFill>
                <a:srgbClr val="002060"/>
              </a:solidFill>
            </a:rPr>
            <a:t>Set </a:t>
          </a:r>
          <a:r>
            <a:rPr lang="en-US" dirty="0">
              <a:solidFill>
                <a:srgbClr val="002060"/>
              </a:solidFill>
            </a:rPr>
            <a:t>up camp before </a:t>
          </a:r>
          <a:r>
            <a:rPr lang="en-US" dirty="0" smtClean="0">
              <a:solidFill>
                <a:srgbClr val="002060"/>
              </a:solidFill>
            </a:rPr>
            <a:t>sunset. Dinner </a:t>
          </a:r>
          <a:r>
            <a:rPr lang="en-US" dirty="0">
              <a:solidFill>
                <a:srgbClr val="002060"/>
              </a:solidFill>
            </a:rPr>
            <a:t>is </a:t>
          </a:r>
          <a:r>
            <a:rPr lang="en-US" dirty="0" smtClean="0">
              <a:solidFill>
                <a:srgbClr val="002060"/>
              </a:solidFill>
            </a:rPr>
            <a:t>served here</a:t>
          </a:r>
          <a:endParaRPr lang="en-US" dirty="0">
            <a:solidFill>
              <a:srgbClr val="002060"/>
            </a:solidFill>
          </a:endParaRPr>
        </a:p>
      </dgm:t>
    </dgm:pt>
    <dgm:pt modelId="{83453882-28F8-4C7A-B490-60DABA78EF5E}" type="parTrans" cxnId="{98EF424D-8913-4045-8894-7BF1BD419CD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6A99385-F3FE-4BBB-AEB0-30C0D90EEF0F}" type="sibTrans" cxnId="{98EF424D-8913-4045-8894-7BF1BD419CD1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4EE53100-ACB8-49CE-ADFF-6D2BD78816C3}">
      <dgm:prSet/>
      <dgm:spPr/>
      <dgm:t>
        <a:bodyPr/>
        <a:lstStyle/>
        <a:p>
          <a:r>
            <a:rPr lang="en-US" dirty="0">
              <a:solidFill>
                <a:srgbClr val="002060"/>
              </a:solidFill>
            </a:rPr>
            <a:t>Your camel herd leader will entertain you with local </a:t>
          </a:r>
          <a:r>
            <a:rPr lang="en-US" dirty="0" smtClean="0">
              <a:solidFill>
                <a:srgbClr val="002060"/>
              </a:solidFill>
            </a:rPr>
            <a:t>Bedouin tales </a:t>
          </a:r>
          <a:r>
            <a:rPr lang="en-US" dirty="0">
              <a:solidFill>
                <a:srgbClr val="002060"/>
              </a:solidFill>
            </a:rPr>
            <a:t>before it’s time to </a:t>
          </a:r>
          <a:r>
            <a:rPr lang="en-US" dirty="0" smtClean="0">
              <a:solidFill>
                <a:srgbClr val="002060"/>
              </a:solidFill>
            </a:rPr>
            <a:t>sleep</a:t>
          </a:r>
          <a:endParaRPr lang="en-US" dirty="0">
            <a:solidFill>
              <a:srgbClr val="002060"/>
            </a:solidFill>
          </a:endParaRPr>
        </a:p>
      </dgm:t>
    </dgm:pt>
    <dgm:pt modelId="{484676A8-A98E-4302-AE8A-A59A71B1598A}" type="parTrans" cxnId="{BD974226-4679-42C8-98FB-6CECB103099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9A72F66B-856A-422B-9F40-A0905AB997D6}" type="sibTrans" cxnId="{BD974226-4679-42C8-98FB-6CECB103099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555CD5E-2F16-4EDF-9EA1-09EFA924904A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Lunch will be served Enroute</a:t>
          </a:r>
        </a:p>
      </dgm:t>
    </dgm:pt>
    <dgm:pt modelId="{4C16EBCC-8E35-4CF7-806F-B8F116D1C081}" type="parTrans" cxnId="{82C10444-A5A2-4EC2-B103-B548BA20D91A}">
      <dgm:prSet/>
      <dgm:spPr/>
      <dgm:t>
        <a:bodyPr/>
        <a:lstStyle/>
        <a:p>
          <a:endParaRPr lang="en-US"/>
        </a:p>
      </dgm:t>
    </dgm:pt>
    <dgm:pt modelId="{D9A22599-A4CF-44B3-A04F-1B5BC05D9D93}" type="sibTrans" cxnId="{82C10444-A5A2-4EC2-B103-B548BA20D91A}">
      <dgm:prSet/>
      <dgm:spPr/>
      <dgm:t>
        <a:bodyPr/>
        <a:lstStyle/>
        <a:p>
          <a:endParaRPr lang="en-US"/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7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7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2A302F7E-FFA0-4B6B-A072-BD77B6701459}" type="pres">
      <dgm:prSet presAssocID="{87ED5D16-D228-43A8-82D5-0EC4899B0DA6}" presName="thickLine" presStyleLbl="alignNode1" presStyleIdx="1" presStyleCnt="7"/>
      <dgm:spPr/>
    </dgm:pt>
    <dgm:pt modelId="{666EE326-D44A-4359-9349-1960B3D6AD87}" type="pres">
      <dgm:prSet presAssocID="{87ED5D16-D228-43A8-82D5-0EC4899B0DA6}" presName="horz1" presStyleCnt="0"/>
      <dgm:spPr/>
    </dgm:pt>
    <dgm:pt modelId="{DA8A5D04-CEAD-4BE4-95C7-7AFE12794EDC}" type="pres">
      <dgm:prSet presAssocID="{87ED5D16-D228-43A8-82D5-0EC4899B0DA6}" presName="tx1" presStyleLbl="revTx" presStyleIdx="1" presStyleCnt="7"/>
      <dgm:spPr/>
      <dgm:t>
        <a:bodyPr/>
        <a:lstStyle/>
        <a:p>
          <a:endParaRPr lang="en-US"/>
        </a:p>
      </dgm:t>
    </dgm:pt>
    <dgm:pt modelId="{8047EC85-4A2E-430D-8033-3EED9501815A}" type="pres">
      <dgm:prSet presAssocID="{87ED5D16-D228-43A8-82D5-0EC4899B0DA6}" presName="vert1" presStyleCnt="0"/>
      <dgm:spPr/>
    </dgm:pt>
    <dgm:pt modelId="{D2926D92-E1D0-4560-A7D5-A5326ACC8433}" type="pres">
      <dgm:prSet presAssocID="{4493BDFA-CF85-4AC2-AC7E-503FE857B84B}" presName="thickLine" presStyleLbl="alignNode1" presStyleIdx="2" presStyleCnt="7"/>
      <dgm:spPr/>
    </dgm:pt>
    <dgm:pt modelId="{378D89E6-E064-4639-9328-4501273881D4}" type="pres">
      <dgm:prSet presAssocID="{4493BDFA-CF85-4AC2-AC7E-503FE857B84B}" presName="horz1" presStyleCnt="0"/>
      <dgm:spPr/>
    </dgm:pt>
    <dgm:pt modelId="{54723487-270D-4D72-8A7E-1A9CF54E6975}" type="pres">
      <dgm:prSet presAssocID="{4493BDFA-CF85-4AC2-AC7E-503FE857B84B}" presName="tx1" presStyleLbl="revTx" presStyleIdx="2" presStyleCnt="7"/>
      <dgm:spPr/>
      <dgm:t>
        <a:bodyPr/>
        <a:lstStyle/>
        <a:p>
          <a:endParaRPr lang="en-US"/>
        </a:p>
      </dgm:t>
    </dgm:pt>
    <dgm:pt modelId="{2974B345-1BD7-4E28-A6BB-E2FF9D2751B5}" type="pres">
      <dgm:prSet presAssocID="{4493BDFA-CF85-4AC2-AC7E-503FE857B84B}" presName="vert1" presStyleCnt="0"/>
      <dgm:spPr/>
    </dgm:pt>
    <dgm:pt modelId="{4AE9DCD5-313F-4356-B2E5-30A4206324BC}" type="pres">
      <dgm:prSet presAssocID="{1CA695CB-41A3-4B13-A085-1996DF97E18B}" presName="thickLine" presStyleLbl="alignNode1" presStyleIdx="3" presStyleCnt="7"/>
      <dgm:spPr/>
    </dgm:pt>
    <dgm:pt modelId="{C09D5F75-E67E-4D86-8599-D08365CEA8C2}" type="pres">
      <dgm:prSet presAssocID="{1CA695CB-41A3-4B13-A085-1996DF97E18B}" presName="horz1" presStyleCnt="0"/>
      <dgm:spPr/>
    </dgm:pt>
    <dgm:pt modelId="{CB32BB75-314F-44A0-9441-ADE99FF63BD8}" type="pres">
      <dgm:prSet presAssocID="{1CA695CB-41A3-4B13-A085-1996DF97E18B}" presName="tx1" presStyleLbl="revTx" presStyleIdx="3" presStyleCnt="7"/>
      <dgm:spPr/>
      <dgm:t>
        <a:bodyPr/>
        <a:lstStyle/>
        <a:p>
          <a:endParaRPr lang="en-US"/>
        </a:p>
      </dgm:t>
    </dgm:pt>
    <dgm:pt modelId="{063E76E4-E1C8-48B4-9372-D2C4DF5BE3F3}" type="pres">
      <dgm:prSet presAssocID="{1CA695CB-41A3-4B13-A085-1996DF97E18B}" presName="vert1" presStyleCnt="0"/>
      <dgm:spPr/>
    </dgm:pt>
    <dgm:pt modelId="{9FC5B706-0009-4BB8-99A9-E4957B445C6C}" type="pres">
      <dgm:prSet presAssocID="{3555CD5E-2F16-4EDF-9EA1-09EFA924904A}" presName="thickLine" presStyleLbl="alignNode1" presStyleIdx="4" presStyleCnt="7"/>
      <dgm:spPr/>
    </dgm:pt>
    <dgm:pt modelId="{BBECB3D3-BA03-471C-86B5-3778406894E1}" type="pres">
      <dgm:prSet presAssocID="{3555CD5E-2F16-4EDF-9EA1-09EFA924904A}" presName="horz1" presStyleCnt="0"/>
      <dgm:spPr/>
    </dgm:pt>
    <dgm:pt modelId="{B5B608B5-7894-4907-914E-3974A7A636A6}" type="pres">
      <dgm:prSet presAssocID="{3555CD5E-2F16-4EDF-9EA1-09EFA924904A}" presName="tx1" presStyleLbl="revTx" presStyleIdx="4" presStyleCnt="7"/>
      <dgm:spPr/>
      <dgm:t>
        <a:bodyPr/>
        <a:lstStyle/>
        <a:p>
          <a:endParaRPr lang="en-US"/>
        </a:p>
      </dgm:t>
    </dgm:pt>
    <dgm:pt modelId="{1E565F79-42B7-4267-93CC-AEAFD324F68E}" type="pres">
      <dgm:prSet presAssocID="{3555CD5E-2F16-4EDF-9EA1-09EFA924904A}" presName="vert1" presStyleCnt="0"/>
      <dgm:spPr/>
    </dgm:pt>
    <dgm:pt modelId="{AFE4D94A-FEA7-4C4F-B0CA-82491EB94E4C}" type="pres">
      <dgm:prSet presAssocID="{AC97F66A-249C-4658-817A-D212DE27573F}" presName="thickLine" presStyleLbl="alignNode1" presStyleIdx="5" presStyleCnt="7"/>
      <dgm:spPr/>
    </dgm:pt>
    <dgm:pt modelId="{645DAA21-E1C3-4FD0-B67B-35F3E468B92D}" type="pres">
      <dgm:prSet presAssocID="{AC97F66A-249C-4658-817A-D212DE27573F}" presName="horz1" presStyleCnt="0"/>
      <dgm:spPr/>
    </dgm:pt>
    <dgm:pt modelId="{07E864E0-4AB5-495E-8087-A6B84E502798}" type="pres">
      <dgm:prSet presAssocID="{AC97F66A-249C-4658-817A-D212DE27573F}" presName="tx1" presStyleLbl="revTx" presStyleIdx="5" presStyleCnt="7"/>
      <dgm:spPr/>
      <dgm:t>
        <a:bodyPr/>
        <a:lstStyle/>
        <a:p>
          <a:endParaRPr lang="en-US"/>
        </a:p>
      </dgm:t>
    </dgm:pt>
    <dgm:pt modelId="{81EC73E2-7D66-474C-B42A-39536A9053EB}" type="pres">
      <dgm:prSet presAssocID="{AC97F66A-249C-4658-817A-D212DE27573F}" presName="vert1" presStyleCnt="0"/>
      <dgm:spPr/>
    </dgm:pt>
    <dgm:pt modelId="{F583B28D-63AC-4D1A-BA0B-401397874EF1}" type="pres">
      <dgm:prSet presAssocID="{4EE53100-ACB8-49CE-ADFF-6D2BD78816C3}" presName="thickLine" presStyleLbl="alignNode1" presStyleIdx="6" presStyleCnt="7"/>
      <dgm:spPr/>
    </dgm:pt>
    <dgm:pt modelId="{BC44D1DF-18E2-4C52-AC5B-4B458FD550A2}" type="pres">
      <dgm:prSet presAssocID="{4EE53100-ACB8-49CE-ADFF-6D2BD78816C3}" presName="horz1" presStyleCnt="0"/>
      <dgm:spPr/>
    </dgm:pt>
    <dgm:pt modelId="{9F7B72D1-4D3E-4289-9F3B-13F2CAB70AFE}" type="pres">
      <dgm:prSet presAssocID="{4EE53100-ACB8-49CE-ADFF-6D2BD78816C3}" presName="tx1" presStyleLbl="revTx" presStyleIdx="6" presStyleCnt="7"/>
      <dgm:spPr/>
      <dgm:t>
        <a:bodyPr/>
        <a:lstStyle/>
        <a:p>
          <a:endParaRPr lang="en-US"/>
        </a:p>
      </dgm:t>
    </dgm:pt>
    <dgm:pt modelId="{20EB7262-4C1E-48B5-A891-32988C65E230}" type="pres">
      <dgm:prSet presAssocID="{4EE53100-ACB8-49CE-ADFF-6D2BD78816C3}" presName="vert1" presStyleCnt="0"/>
      <dgm:spPr/>
    </dgm:pt>
  </dgm:ptLst>
  <dgm:cxnLst>
    <dgm:cxn modelId="{83FE4B83-4849-467C-956C-F7DF1D7BFF7C}" srcId="{391323DC-9613-4193-BAB5-D3FF409158AF}" destId="{1CA695CB-41A3-4B13-A085-1996DF97E18B}" srcOrd="3" destOrd="0" parTransId="{77D2363A-19CF-4B38-ADBB-5457FA09EB92}" sibTransId="{933A31D0-8C19-468A-B093-7A0E585C6AC5}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BD974226-4679-42C8-98FB-6CECB1030993}" srcId="{391323DC-9613-4193-BAB5-D3FF409158AF}" destId="{4EE53100-ACB8-49CE-ADFF-6D2BD78816C3}" srcOrd="6" destOrd="0" parTransId="{484676A8-A98E-4302-AE8A-A59A71B1598A}" sibTransId="{9A72F66B-856A-422B-9F40-A0905AB997D6}"/>
    <dgm:cxn modelId="{98EF424D-8913-4045-8894-7BF1BD419CD1}" srcId="{391323DC-9613-4193-BAB5-D3FF409158AF}" destId="{AC97F66A-249C-4658-817A-D212DE27573F}" srcOrd="5" destOrd="0" parTransId="{83453882-28F8-4C7A-B490-60DABA78EF5E}" sibTransId="{36A99385-F3FE-4BBB-AEB0-30C0D90EEF0F}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1EB1B41D-D713-41F9-9A84-E54B427BABF8}" type="presOf" srcId="{87ED5D16-D228-43A8-82D5-0EC4899B0DA6}" destId="{DA8A5D04-CEAD-4BE4-95C7-7AFE12794EDC}" srcOrd="0" destOrd="0" presId="urn:microsoft.com/office/officeart/2008/layout/LinedList"/>
    <dgm:cxn modelId="{232DEBBA-8C9B-47DF-B1AD-3BE08B6843CB}" type="presOf" srcId="{3555CD5E-2F16-4EDF-9EA1-09EFA924904A}" destId="{B5B608B5-7894-4907-914E-3974A7A636A6}" srcOrd="0" destOrd="0" presId="urn:microsoft.com/office/officeart/2008/layout/LinedList"/>
    <dgm:cxn modelId="{3C99FD84-A97F-45C3-9E07-734D187F209F}" srcId="{391323DC-9613-4193-BAB5-D3FF409158AF}" destId="{87ED5D16-D228-43A8-82D5-0EC4899B0DA6}" srcOrd="1" destOrd="0" parTransId="{0E70D802-792E-4A66-900B-8607D045E87A}" sibTransId="{CB905EEA-4134-4529-B7E3-CEAAB94F4CF0}"/>
    <dgm:cxn modelId="{FBE67001-7EF7-4587-BE43-B7F9AA90B90A}" type="presOf" srcId="{4EE53100-ACB8-49CE-ADFF-6D2BD78816C3}" destId="{9F7B72D1-4D3E-4289-9F3B-13F2CAB70AFE}" srcOrd="0" destOrd="0" presId="urn:microsoft.com/office/officeart/2008/layout/LinedList"/>
    <dgm:cxn modelId="{DBEC3C22-0154-44EA-B87A-ECC0C5C4D952}" type="presOf" srcId="{4493BDFA-CF85-4AC2-AC7E-503FE857B84B}" destId="{54723487-270D-4D72-8A7E-1A9CF54E6975}" srcOrd="0" destOrd="0" presId="urn:microsoft.com/office/officeart/2008/layout/LinedList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82C10444-A5A2-4EC2-B103-B548BA20D91A}" srcId="{391323DC-9613-4193-BAB5-D3FF409158AF}" destId="{3555CD5E-2F16-4EDF-9EA1-09EFA924904A}" srcOrd="4" destOrd="0" parTransId="{4C16EBCC-8E35-4CF7-806F-B8F116D1C081}" sibTransId="{D9A22599-A4CF-44B3-A04F-1B5BC05D9D93}"/>
    <dgm:cxn modelId="{E2960B4F-49A8-4231-B740-3BA1E45B591B}" srcId="{391323DC-9613-4193-BAB5-D3FF409158AF}" destId="{4493BDFA-CF85-4AC2-AC7E-503FE857B84B}" srcOrd="2" destOrd="0" parTransId="{CE22F887-6903-4483-A65C-B9CC8DCCF6DE}" sibTransId="{AAF5F1AA-A299-440B-8068-9B0076484B9B}"/>
    <dgm:cxn modelId="{BB7AE62C-1574-47D6-9C32-C112A2D223F7}" type="presOf" srcId="{AC97F66A-249C-4658-817A-D212DE27573F}" destId="{07E864E0-4AB5-495E-8087-A6B84E502798}" srcOrd="0" destOrd="0" presId="urn:microsoft.com/office/officeart/2008/layout/LinedList"/>
    <dgm:cxn modelId="{BF54C0D9-6AA1-4176-9BB3-982CF8F178E6}" type="presOf" srcId="{1CA695CB-41A3-4B13-A085-1996DF97E18B}" destId="{CB32BB75-314F-44A0-9441-ADE99FF63BD8}" srcOrd="0" destOrd="0" presId="urn:microsoft.com/office/officeart/2008/layout/LinedList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7456513C-6C57-48C2-B254-4E7885F1B7EF}" type="presParOf" srcId="{99983AD4-2D9B-42FC-83D7-0C131EBCE224}" destId="{2A302F7E-FFA0-4B6B-A072-BD77B6701459}" srcOrd="2" destOrd="0" presId="urn:microsoft.com/office/officeart/2008/layout/LinedList"/>
    <dgm:cxn modelId="{FDAB344C-311F-4567-B203-9F77DBD167DE}" type="presParOf" srcId="{99983AD4-2D9B-42FC-83D7-0C131EBCE224}" destId="{666EE326-D44A-4359-9349-1960B3D6AD87}" srcOrd="3" destOrd="0" presId="urn:microsoft.com/office/officeart/2008/layout/LinedList"/>
    <dgm:cxn modelId="{87D59555-A6DB-488A-8922-FF4C0D20726D}" type="presParOf" srcId="{666EE326-D44A-4359-9349-1960B3D6AD87}" destId="{DA8A5D04-CEAD-4BE4-95C7-7AFE12794EDC}" srcOrd="0" destOrd="0" presId="urn:microsoft.com/office/officeart/2008/layout/LinedList"/>
    <dgm:cxn modelId="{8906C949-0B1F-4B19-8AD0-AE4556B5899A}" type="presParOf" srcId="{666EE326-D44A-4359-9349-1960B3D6AD87}" destId="{8047EC85-4A2E-430D-8033-3EED9501815A}" srcOrd="1" destOrd="0" presId="urn:microsoft.com/office/officeart/2008/layout/LinedList"/>
    <dgm:cxn modelId="{F803F343-50CD-461B-876F-BA5A91AF3E5A}" type="presParOf" srcId="{99983AD4-2D9B-42FC-83D7-0C131EBCE224}" destId="{D2926D92-E1D0-4560-A7D5-A5326ACC8433}" srcOrd="4" destOrd="0" presId="urn:microsoft.com/office/officeart/2008/layout/LinedList"/>
    <dgm:cxn modelId="{9E0FD80A-68F9-4ED0-BF10-617307CFE643}" type="presParOf" srcId="{99983AD4-2D9B-42FC-83D7-0C131EBCE224}" destId="{378D89E6-E064-4639-9328-4501273881D4}" srcOrd="5" destOrd="0" presId="urn:microsoft.com/office/officeart/2008/layout/LinedList"/>
    <dgm:cxn modelId="{FFA598E1-3A5D-43DE-B15B-87D4881E27DA}" type="presParOf" srcId="{378D89E6-E064-4639-9328-4501273881D4}" destId="{54723487-270D-4D72-8A7E-1A9CF54E6975}" srcOrd="0" destOrd="0" presId="urn:microsoft.com/office/officeart/2008/layout/LinedList"/>
    <dgm:cxn modelId="{D19B30AC-BDF9-4559-96B3-DB50298490F7}" type="presParOf" srcId="{378D89E6-E064-4639-9328-4501273881D4}" destId="{2974B345-1BD7-4E28-A6BB-E2FF9D2751B5}" srcOrd="1" destOrd="0" presId="urn:microsoft.com/office/officeart/2008/layout/LinedList"/>
    <dgm:cxn modelId="{9F650E46-A7DF-46DC-88D2-973A3D5F5DA1}" type="presParOf" srcId="{99983AD4-2D9B-42FC-83D7-0C131EBCE224}" destId="{4AE9DCD5-313F-4356-B2E5-30A4206324BC}" srcOrd="6" destOrd="0" presId="urn:microsoft.com/office/officeart/2008/layout/LinedList"/>
    <dgm:cxn modelId="{A371A7BC-1EEC-4406-88DC-1139EBB3E6FD}" type="presParOf" srcId="{99983AD4-2D9B-42FC-83D7-0C131EBCE224}" destId="{C09D5F75-E67E-4D86-8599-D08365CEA8C2}" srcOrd="7" destOrd="0" presId="urn:microsoft.com/office/officeart/2008/layout/LinedList"/>
    <dgm:cxn modelId="{8F4A7111-E99D-44F6-8D58-4B8A2A83DF7C}" type="presParOf" srcId="{C09D5F75-E67E-4D86-8599-D08365CEA8C2}" destId="{CB32BB75-314F-44A0-9441-ADE99FF63BD8}" srcOrd="0" destOrd="0" presId="urn:microsoft.com/office/officeart/2008/layout/LinedList"/>
    <dgm:cxn modelId="{CEA23CB1-F571-4124-91EB-43A2F7A1F4BC}" type="presParOf" srcId="{C09D5F75-E67E-4D86-8599-D08365CEA8C2}" destId="{063E76E4-E1C8-48B4-9372-D2C4DF5BE3F3}" srcOrd="1" destOrd="0" presId="urn:microsoft.com/office/officeart/2008/layout/LinedList"/>
    <dgm:cxn modelId="{A16ADDA2-5784-4176-9AAB-226142C61BD2}" type="presParOf" srcId="{99983AD4-2D9B-42FC-83D7-0C131EBCE224}" destId="{9FC5B706-0009-4BB8-99A9-E4957B445C6C}" srcOrd="8" destOrd="0" presId="urn:microsoft.com/office/officeart/2008/layout/LinedList"/>
    <dgm:cxn modelId="{2B37B93F-E31B-46D5-A1EB-1AB53D1955DD}" type="presParOf" srcId="{99983AD4-2D9B-42FC-83D7-0C131EBCE224}" destId="{BBECB3D3-BA03-471C-86B5-3778406894E1}" srcOrd="9" destOrd="0" presId="urn:microsoft.com/office/officeart/2008/layout/LinedList"/>
    <dgm:cxn modelId="{67DE6EFB-FE25-4794-9EC1-EA225D8F6667}" type="presParOf" srcId="{BBECB3D3-BA03-471C-86B5-3778406894E1}" destId="{B5B608B5-7894-4907-914E-3974A7A636A6}" srcOrd="0" destOrd="0" presId="urn:microsoft.com/office/officeart/2008/layout/LinedList"/>
    <dgm:cxn modelId="{ACA48E57-908D-4C18-BFAA-6C498A65D4D0}" type="presParOf" srcId="{BBECB3D3-BA03-471C-86B5-3778406894E1}" destId="{1E565F79-42B7-4267-93CC-AEAFD324F68E}" srcOrd="1" destOrd="0" presId="urn:microsoft.com/office/officeart/2008/layout/LinedList"/>
    <dgm:cxn modelId="{0142168B-230D-4AA9-9391-31BFF6FA456E}" type="presParOf" srcId="{99983AD4-2D9B-42FC-83D7-0C131EBCE224}" destId="{AFE4D94A-FEA7-4C4F-B0CA-82491EB94E4C}" srcOrd="10" destOrd="0" presId="urn:microsoft.com/office/officeart/2008/layout/LinedList"/>
    <dgm:cxn modelId="{67330C4B-BFC0-4B2E-8220-175AF2365FD8}" type="presParOf" srcId="{99983AD4-2D9B-42FC-83D7-0C131EBCE224}" destId="{645DAA21-E1C3-4FD0-B67B-35F3E468B92D}" srcOrd="11" destOrd="0" presId="urn:microsoft.com/office/officeart/2008/layout/LinedList"/>
    <dgm:cxn modelId="{F071B295-5FB0-484E-905A-D1DBEB23D6EE}" type="presParOf" srcId="{645DAA21-E1C3-4FD0-B67B-35F3E468B92D}" destId="{07E864E0-4AB5-495E-8087-A6B84E502798}" srcOrd="0" destOrd="0" presId="urn:microsoft.com/office/officeart/2008/layout/LinedList"/>
    <dgm:cxn modelId="{6273E015-735B-400D-B2D4-693DAFFF2CE0}" type="presParOf" srcId="{645DAA21-E1C3-4FD0-B67B-35F3E468B92D}" destId="{81EC73E2-7D66-474C-B42A-39536A9053EB}" srcOrd="1" destOrd="0" presId="urn:microsoft.com/office/officeart/2008/layout/LinedList"/>
    <dgm:cxn modelId="{5480C287-306A-41C1-96E8-66A5330C264F}" type="presParOf" srcId="{99983AD4-2D9B-42FC-83D7-0C131EBCE224}" destId="{F583B28D-63AC-4D1A-BA0B-401397874EF1}" srcOrd="12" destOrd="0" presId="urn:microsoft.com/office/officeart/2008/layout/LinedList"/>
    <dgm:cxn modelId="{40AE1889-FB0C-486B-9472-4622CFD1BB06}" type="presParOf" srcId="{99983AD4-2D9B-42FC-83D7-0C131EBCE224}" destId="{BC44D1DF-18E2-4C52-AC5B-4B458FD550A2}" srcOrd="13" destOrd="0" presId="urn:microsoft.com/office/officeart/2008/layout/LinedList"/>
    <dgm:cxn modelId="{62166F32-E99C-4597-83B3-4ECB4D8A6C8C}" type="presParOf" srcId="{BC44D1DF-18E2-4C52-AC5B-4B458FD550A2}" destId="{9F7B72D1-4D3E-4289-9F3B-13F2CAB70AFE}" srcOrd="0" destOrd="0" presId="urn:microsoft.com/office/officeart/2008/layout/LinedList"/>
    <dgm:cxn modelId="{7503C30D-A2AC-4206-A84E-CDFB82B2A089}" type="presParOf" srcId="{BC44D1DF-18E2-4C52-AC5B-4B458FD550A2}" destId="{20EB7262-4C1E-48B5-A891-32988C65E230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Early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morning breakfast at the campsite</a:t>
          </a: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>
            <a:solidFill>
              <a:srgbClr val="002060"/>
            </a:solidFill>
          </a:endParaRPr>
        </a:p>
      </dgm:t>
    </dgm:pt>
    <dgm:pt modelId="{0B611027-86DE-4D59-990D-3032C4953AF5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Hop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aboard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your 4X4 off-road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vehicle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for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a self-drive experience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69B24B7C-26D0-4146-8BDE-82AC29FA0BFB}" type="parTrans" cxnId="{0CF2CC29-387D-40C6-AB26-90D4E53E2B6A}">
      <dgm:prSet/>
      <dgm:spPr/>
      <dgm:t>
        <a:bodyPr/>
        <a:lstStyle/>
        <a:p>
          <a:endParaRPr lang="en-US"/>
        </a:p>
      </dgm:t>
    </dgm:pt>
    <dgm:pt modelId="{B0EF90B8-4E94-4C99-918A-3C841726238F}" type="sibTrans" cxnId="{0CF2CC29-387D-40C6-AB26-90D4E53E2B6A}">
      <dgm:prSet/>
      <dgm:spPr/>
      <dgm:t>
        <a:bodyPr/>
        <a:lstStyle/>
        <a:p>
          <a:endParaRPr lang="en-US"/>
        </a:p>
      </dgm:t>
    </dgm:pt>
    <dgm:pt modelId="{D621A16C-D952-47EF-84BD-38CBF7E97893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Drive on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a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desert trail leading to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your campsite close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to the coast</a:t>
          </a:r>
        </a:p>
      </dgm:t>
    </dgm:pt>
    <dgm:pt modelId="{E1B6C66C-7B4E-4578-8D83-AC11B0364C02}" type="parTrans" cxnId="{FF818551-F7B5-4323-BA57-0466832D8E00}">
      <dgm:prSet/>
      <dgm:spPr/>
      <dgm:t>
        <a:bodyPr/>
        <a:lstStyle/>
        <a:p>
          <a:endParaRPr lang="en-US"/>
        </a:p>
      </dgm:t>
    </dgm:pt>
    <dgm:pt modelId="{79780437-0170-40D8-93F4-9892840B0162}" type="sibTrans" cxnId="{FF818551-F7B5-4323-BA57-0466832D8E00}">
      <dgm:prSet/>
      <dgm:spPr/>
      <dgm:t>
        <a:bodyPr/>
        <a:lstStyle/>
        <a:p>
          <a:endParaRPr lang="en-US"/>
        </a:p>
      </dgm:t>
    </dgm:pt>
    <dgm:pt modelId="{4D4934D9-5095-4F76-9F42-AEAD935302D9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Lunch will be served Enroute</a:t>
          </a:r>
        </a:p>
      </dgm:t>
    </dgm:pt>
    <dgm:pt modelId="{019390AB-9EFD-485F-92DF-A37D976CB510}" type="parTrans" cxnId="{BEE424E1-4DE2-468B-8589-2DD58F6DC2CF}">
      <dgm:prSet/>
      <dgm:spPr/>
      <dgm:t>
        <a:bodyPr/>
        <a:lstStyle/>
        <a:p>
          <a:endParaRPr lang="en-US"/>
        </a:p>
      </dgm:t>
    </dgm:pt>
    <dgm:pt modelId="{412C5307-7A1D-4E22-9E34-F15F1C4E9B8C}" type="sibTrans" cxnId="{BEE424E1-4DE2-468B-8589-2DD58F6DC2CF}">
      <dgm:prSet/>
      <dgm:spPr/>
      <dgm:t>
        <a:bodyPr/>
        <a:lstStyle/>
        <a:p>
          <a:endParaRPr lang="en-US"/>
        </a:p>
      </dgm:t>
    </dgm:pt>
    <dgm:pt modelId="{03877A0B-3552-4E92-B1F0-3CCB71B4BC6C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Arrive at the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campsite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and set up camp</a:t>
          </a:r>
        </a:p>
      </dgm:t>
    </dgm:pt>
    <dgm:pt modelId="{AB20B81D-2EF9-464F-ABA6-3BB62750F5D8}" type="parTrans" cxnId="{A4665173-DC81-479C-B790-A66F1CBD5C15}">
      <dgm:prSet/>
      <dgm:spPr/>
      <dgm:t>
        <a:bodyPr/>
        <a:lstStyle/>
        <a:p>
          <a:endParaRPr lang="en-US"/>
        </a:p>
      </dgm:t>
    </dgm:pt>
    <dgm:pt modelId="{8AFFF27E-5678-4688-8AF4-0F0696EED622}" type="sibTrans" cxnId="{A4665173-DC81-479C-B790-A66F1CBD5C15}">
      <dgm:prSet/>
      <dgm:spPr/>
      <dgm:t>
        <a:bodyPr/>
        <a:lstStyle/>
        <a:p>
          <a:endParaRPr lang="en-US"/>
        </a:p>
      </dgm:t>
    </dgm:pt>
    <dgm:pt modelId="{7C3DFE71-3E5D-4A80-A6E9-42924E48ADE6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BBQ Dinner will be served</a:t>
          </a:r>
        </a:p>
      </dgm:t>
    </dgm:pt>
    <dgm:pt modelId="{F823D6DD-AEDB-4B71-912E-F2E552CC19EB}" type="parTrans" cxnId="{82E4A483-2C7D-4919-9361-18BB0239162D}">
      <dgm:prSet/>
      <dgm:spPr/>
      <dgm:t>
        <a:bodyPr/>
        <a:lstStyle/>
        <a:p>
          <a:endParaRPr lang="en-US"/>
        </a:p>
      </dgm:t>
    </dgm:pt>
    <dgm:pt modelId="{E9297FE0-25C6-4FB5-A0A0-937335DA0D98}" type="sibTrans" cxnId="{82E4A483-2C7D-4919-9361-18BB0239162D}">
      <dgm:prSet/>
      <dgm:spPr/>
      <dgm:t>
        <a:bodyPr/>
        <a:lstStyle/>
        <a:p>
          <a:endParaRPr lang="en-US"/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6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6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8EC60DDA-0A0E-4099-946D-AE6E0B575016}" type="pres">
      <dgm:prSet presAssocID="{0B611027-86DE-4D59-990D-3032C4953AF5}" presName="thickLine" presStyleLbl="alignNode1" presStyleIdx="1" presStyleCnt="6"/>
      <dgm:spPr/>
    </dgm:pt>
    <dgm:pt modelId="{A2132997-3177-49E8-B950-842A02F02C4F}" type="pres">
      <dgm:prSet presAssocID="{0B611027-86DE-4D59-990D-3032C4953AF5}" presName="horz1" presStyleCnt="0"/>
      <dgm:spPr/>
    </dgm:pt>
    <dgm:pt modelId="{68CA8C09-B9F7-4384-8C08-5C954D66BD60}" type="pres">
      <dgm:prSet presAssocID="{0B611027-86DE-4D59-990D-3032C4953AF5}" presName="tx1" presStyleLbl="revTx" presStyleIdx="1" presStyleCnt="6"/>
      <dgm:spPr/>
      <dgm:t>
        <a:bodyPr/>
        <a:lstStyle/>
        <a:p>
          <a:endParaRPr lang="en-US"/>
        </a:p>
      </dgm:t>
    </dgm:pt>
    <dgm:pt modelId="{6472EA0E-CF77-49BB-ACE6-B692DDA7E0CC}" type="pres">
      <dgm:prSet presAssocID="{0B611027-86DE-4D59-990D-3032C4953AF5}" presName="vert1" presStyleCnt="0"/>
      <dgm:spPr/>
    </dgm:pt>
    <dgm:pt modelId="{C29E5DE1-371F-40A4-AFC8-12765072AAD8}" type="pres">
      <dgm:prSet presAssocID="{D621A16C-D952-47EF-84BD-38CBF7E97893}" presName="thickLine" presStyleLbl="alignNode1" presStyleIdx="2" presStyleCnt="6"/>
      <dgm:spPr/>
    </dgm:pt>
    <dgm:pt modelId="{9F440253-83B3-43C8-B2C1-6265614C76FC}" type="pres">
      <dgm:prSet presAssocID="{D621A16C-D952-47EF-84BD-38CBF7E97893}" presName="horz1" presStyleCnt="0"/>
      <dgm:spPr/>
    </dgm:pt>
    <dgm:pt modelId="{F23F0728-DB09-4F0D-AF72-2D473699AD03}" type="pres">
      <dgm:prSet presAssocID="{D621A16C-D952-47EF-84BD-38CBF7E97893}" presName="tx1" presStyleLbl="revTx" presStyleIdx="2" presStyleCnt="6"/>
      <dgm:spPr/>
      <dgm:t>
        <a:bodyPr/>
        <a:lstStyle/>
        <a:p>
          <a:endParaRPr lang="en-US"/>
        </a:p>
      </dgm:t>
    </dgm:pt>
    <dgm:pt modelId="{9B8C6F83-36E1-45F1-BB45-629F9B914464}" type="pres">
      <dgm:prSet presAssocID="{D621A16C-D952-47EF-84BD-38CBF7E97893}" presName="vert1" presStyleCnt="0"/>
      <dgm:spPr/>
    </dgm:pt>
    <dgm:pt modelId="{93003547-472C-4CAD-BB75-40352296FABB}" type="pres">
      <dgm:prSet presAssocID="{4D4934D9-5095-4F76-9F42-AEAD935302D9}" presName="thickLine" presStyleLbl="alignNode1" presStyleIdx="3" presStyleCnt="6"/>
      <dgm:spPr/>
    </dgm:pt>
    <dgm:pt modelId="{45177E61-1AE0-4351-B2C9-5BC1CA2F5180}" type="pres">
      <dgm:prSet presAssocID="{4D4934D9-5095-4F76-9F42-AEAD935302D9}" presName="horz1" presStyleCnt="0"/>
      <dgm:spPr/>
    </dgm:pt>
    <dgm:pt modelId="{829F6735-48A6-4B66-9F30-987A5A13D5F4}" type="pres">
      <dgm:prSet presAssocID="{4D4934D9-5095-4F76-9F42-AEAD935302D9}" presName="tx1" presStyleLbl="revTx" presStyleIdx="3" presStyleCnt="6"/>
      <dgm:spPr/>
      <dgm:t>
        <a:bodyPr/>
        <a:lstStyle/>
        <a:p>
          <a:endParaRPr lang="en-US"/>
        </a:p>
      </dgm:t>
    </dgm:pt>
    <dgm:pt modelId="{19732F8A-BA2E-4E80-87B6-96A915DAEDA1}" type="pres">
      <dgm:prSet presAssocID="{4D4934D9-5095-4F76-9F42-AEAD935302D9}" presName="vert1" presStyleCnt="0"/>
      <dgm:spPr/>
    </dgm:pt>
    <dgm:pt modelId="{A83DDD02-A8A4-4A73-A2AC-9A2E53F04ECF}" type="pres">
      <dgm:prSet presAssocID="{03877A0B-3552-4E92-B1F0-3CCB71B4BC6C}" presName="thickLine" presStyleLbl="alignNode1" presStyleIdx="4" presStyleCnt="6"/>
      <dgm:spPr/>
    </dgm:pt>
    <dgm:pt modelId="{31092FBB-B136-4ECE-830C-D5E89FDD38CE}" type="pres">
      <dgm:prSet presAssocID="{03877A0B-3552-4E92-B1F0-3CCB71B4BC6C}" presName="horz1" presStyleCnt="0"/>
      <dgm:spPr/>
    </dgm:pt>
    <dgm:pt modelId="{304C9ACB-C7C1-4151-86E0-7D1D10FC61DD}" type="pres">
      <dgm:prSet presAssocID="{03877A0B-3552-4E92-B1F0-3CCB71B4BC6C}" presName="tx1" presStyleLbl="revTx" presStyleIdx="4" presStyleCnt="6"/>
      <dgm:spPr/>
      <dgm:t>
        <a:bodyPr/>
        <a:lstStyle/>
        <a:p>
          <a:endParaRPr lang="en-US"/>
        </a:p>
      </dgm:t>
    </dgm:pt>
    <dgm:pt modelId="{0C99D4C2-6BC5-473B-8004-6219931ED282}" type="pres">
      <dgm:prSet presAssocID="{03877A0B-3552-4E92-B1F0-3CCB71B4BC6C}" presName="vert1" presStyleCnt="0"/>
      <dgm:spPr/>
    </dgm:pt>
    <dgm:pt modelId="{6E6FA397-6C16-4209-BE2A-611331F9C993}" type="pres">
      <dgm:prSet presAssocID="{7C3DFE71-3E5D-4A80-A6E9-42924E48ADE6}" presName="thickLine" presStyleLbl="alignNode1" presStyleIdx="5" presStyleCnt="6"/>
      <dgm:spPr/>
    </dgm:pt>
    <dgm:pt modelId="{3CE1C942-2430-4771-9CCB-F3CABA376A56}" type="pres">
      <dgm:prSet presAssocID="{7C3DFE71-3E5D-4A80-A6E9-42924E48ADE6}" presName="horz1" presStyleCnt="0"/>
      <dgm:spPr/>
    </dgm:pt>
    <dgm:pt modelId="{DCD6D82A-CA8C-4C87-97F1-99E335107AA8}" type="pres">
      <dgm:prSet presAssocID="{7C3DFE71-3E5D-4A80-A6E9-42924E48ADE6}" presName="tx1" presStyleLbl="revTx" presStyleIdx="5" presStyleCnt="6"/>
      <dgm:spPr/>
      <dgm:t>
        <a:bodyPr/>
        <a:lstStyle/>
        <a:p>
          <a:endParaRPr lang="en-US"/>
        </a:p>
      </dgm:t>
    </dgm:pt>
    <dgm:pt modelId="{37AF920F-D196-4363-BD53-F19019830F58}" type="pres">
      <dgm:prSet presAssocID="{7C3DFE71-3E5D-4A80-A6E9-42924E48ADE6}" presName="vert1" presStyleCnt="0"/>
      <dgm:spPr/>
    </dgm:pt>
  </dgm:ptLst>
  <dgm:cxnLst>
    <dgm:cxn modelId="{17D59D50-0C4D-45A7-B18D-E790896FFCA9}" type="presOf" srcId="{7C3DFE71-3E5D-4A80-A6E9-42924E48ADE6}" destId="{DCD6D82A-CA8C-4C87-97F1-99E335107AA8}" srcOrd="0" destOrd="0" presId="urn:microsoft.com/office/officeart/2008/layout/LinedList"/>
    <dgm:cxn modelId="{8B1493AE-C010-4B69-A1C6-D03618269F02}" type="presOf" srcId="{03877A0B-3552-4E92-B1F0-3CCB71B4BC6C}" destId="{304C9ACB-C7C1-4151-86E0-7D1D10FC61DD}" srcOrd="0" destOrd="0" presId="urn:microsoft.com/office/officeart/2008/layout/LinedList"/>
    <dgm:cxn modelId="{FF818551-F7B5-4323-BA57-0466832D8E00}" srcId="{391323DC-9613-4193-BAB5-D3FF409158AF}" destId="{D621A16C-D952-47EF-84BD-38CBF7E97893}" srcOrd="2" destOrd="0" parTransId="{E1B6C66C-7B4E-4578-8D83-AC11B0364C02}" sibTransId="{79780437-0170-40D8-93F4-9892840B0162}"/>
    <dgm:cxn modelId="{BEE424E1-4DE2-468B-8589-2DD58F6DC2CF}" srcId="{391323DC-9613-4193-BAB5-D3FF409158AF}" destId="{4D4934D9-5095-4F76-9F42-AEAD935302D9}" srcOrd="3" destOrd="0" parTransId="{019390AB-9EFD-485F-92DF-A37D976CB510}" sibTransId="{412C5307-7A1D-4E22-9E34-F15F1C4E9B8C}"/>
    <dgm:cxn modelId="{82E4A483-2C7D-4919-9361-18BB0239162D}" srcId="{391323DC-9613-4193-BAB5-D3FF409158AF}" destId="{7C3DFE71-3E5D-4A80-A6E9-42924E48ADE6}" srcOrd="5" destOrd="0" parTransId="{F823D6DD-AEDB-4B71-912E-F2E552CC19EB}" sibTransId="{E9297FE0-25C6-4FB5-A0A0-937335DA0D98}"/>
    <dgm:cxn modelId="{0C1C438B-7C44-4E8A-B918-96558F10DCD7}" type="presOf" srcId="{0B611027-86DE-4D59-990D-3032C4953AF5}" destId="{68CA8C09-B9F7-4384-8C08-5C954D66BD60}" srcOrd="0" destOrd="0" presId="urn:microsoft.com/office/officeart/2008/layout/LinedList"/>
    <dgm:cxn modelId="{B210690A-98C7-490C-AB22-0DB5C62C7DCD}" type="presOf" srcId="{D621A16C-D952-47EF-84BD-38CBF7E97893}" destId="{F23F0728-DB09-4F0D-AF72-2D473699AD03}" srcOrd="0" destOrd="0" presId="urn:microsoft.com/office/officeart/2008/layout/LinedList"/>
    <dgm:cxn modelId="{0CF2CC29-387D-40C6-AB26-90D4E53E2B6A}" srcId="{391323DC-9613-4193-BAB5-D3FF409158AF}" destId="{0B611027-86DE-4D59-990D-3032C4953AF5}" srcOrd="1" destOrd="0" parTransId="{69B24B7C-26D0-4146-8BDE-82AC29FA0BFB}" sibTransId="{B0EF90B8-4E94-4C99-918A-3C841726238F}"/>
    <dgm:cxn modelId="{3AD36571-5316-455E-9838-75453239F749}" type="presOf" srcId="{4D4934D9-5095-4F76-9F42-AEAD935302D9}" destId="{829F6735-48A6-4B66-9F30-987A5A13D5F4}" srcOrd="0" destOrd="0" presId="urn:microsoft.com/office/officeart/2008/layout/LinedList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A4665173-DC81-479C-B790-A66F1CBD5C15}" srcId="{391323DC-9613-4193-BAB5-D3FF409158AF}" destId="{03877A0B-3552-4E92-B1F0-3CCB71B4BC6C}" srcOrd="4" destOrd="0" parTransId="{AB20B81D-2EF9-464F-ABA6-3BB62750F5D8}" sibTransId="{8AFFF27E-5678-4688-8AF4-0F0696EED622}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1558E2BE-8CDE-4F81-81F4-83CE02339BAD}" type="presParOf" srcId="{99983AD4-2D9B-42FC-83D7-0C131EBCE224}" destId="{8EC60DDA-0A0E-4099-946D-AE6E0B575016}" srcOrd="2" destOrd="0" presId="urn:microsoft.com/office/officeart/2008/layout/LinedList"/>
    <dgm:cxn modelId="{C5E6783C-C513-4442-B3EC-19789C510C78}" type="presParOf" srcId="{99983AD4-2D9B-42FC-83D7-0C131EBCE224}" destId="{A2132997-3177-49E8-B950-842A02F02C4F}" srcOrd="3" destOrd="0" presId="urn:microsoft.com/office/officeart/2008/layout/LinedList"/>
    <dgm:cxn modelId="{F5983707-A3A2-4B8D-9171-B038553446B9}" type="presParOf" srcId="{A2132997-3177-49E8-B950-842A02F02C4F}" destId="{68CA8C09-B9F7-4384-8C08-5C954D66BD60}" srcOrd="0" destOrd="0" presId="urn:microsoft.com/office/officeart/2008/layout/LinedList"/>
    <dgm:cxn modelId="{487948E2-04F2-4A5C-B99D-5E661367B93F}" type="presParOf" srcId="{A2132997-3177-49E8-B950-842A02F02C4F}" destId="{6472EA0E-CF77-49BB-ACE6-B692DDA7E0CC}" srcOrd="1" destOrd="0" presId="urn:microsoft.com/office/officeart/2008/layout/LinedList"/>
    <dgm:cxn modelId="{8D1909AA-7102-49A2-BEB1-A09D26216068}" type="presParOf" srcId="{99983AD4-2D9B-42FC-83D7-0C131EBCE224}" destId="{C29E5DE1-371F-40A4-AFC8-12765072AAD8}" srcOrd="4" destOrd="0" presId="urn:microsoft.com/office/officeart/2008/layout/LinedList"/>
    <dgm:cxn modelId="{BC0C390B-D042-4210-8BDD-C99DF9F21DE5}" type="presParOf" srcId="{99983AD4-2D9B-42FC-83D7-0C131EBCE224}" destId="{9F440253-83B3-43C8-B2C1-6265614C76FC}" srcOrd="5" destOrd="0" presId="urn:microsoft.com/office/officeart/2008/layout/LinedList"/>
    <dgm:cxn modelId="{E4496B2D-2D87-4686-AE4B-B078D673511D}" type="presParOf" srcId="{9F440253-83B3-43C8-B2C1-6265614C76FC}" destId="{F23F0728-DB09-4F0D-AF72-2D473699AD03}" srcOrd="0" destOrd="0" presId="urn:microsoft.com/office/officeart/2008/layout/LinedList"/>
    <dgm:cxn modelId="{17099CBB-4EB5-436A-87F0-11A1D4130A97}" type="presParOf" srcId="{9F440253-83B3-43C8-B2C1-6265614C76FC}" destId="{9B8C6F83-36E1-45F1-BB45-629F9B914464}" srcOrd="1" destOrd="0" presId="urn:microsoft.com/office/officeart/2008/layout/LinedList"/>
    <dgm:cxn modelId="{1B56E655-8323-4566-A728-B552C2B32B5F}" type="presParOf" srcId="{99983AD4-2D9B-42FC-83D7-0C131EBCE224}" destId="{93003547-472C-4CAD-BB75-40352296FABB}" srcOrd="6" destOrd="0" presId="urn:microsoft.com/office/officeart/2008/layout/LinedList"/>
    <dgm:cxn modelId="{275EF3AA-9EDD-4BE4-A23D-3605A355C967}" type="presParOf" srcId="{99983AD4-2D9B-42FC-83D7-0C131EBCE224}" destId="{45177E61-1AE0-4351-B2C9-5BC1CA2F5180}" srcOrd="7" destOrd="0" presId="urn:microsoft.com/office/officeart/2008/layout/LinedList"/>
    <dgm:cxn modelId="{DCE3CBE4-BC7F-45C0-8A66-076D7D0DAAB1}" type="presParOf" srcId="{45177E61-1AE0-4351-B2C9-5BC1CA2F5180}" destId="{829F6735-48A6-4B66-9F30-987A5A13D5F4}" srcOrd="0" destOrd="0" presId="urn:microsoft.com/office/officeart/2008/layout/LinedList"/>
    <dgm:cxn modelId="{4FA920D3-9C17-4A41-8D8F-04F374734FF1}" type="presParOf" srcId="{45177E61-1AE0-4351-B2C9-5BC1CA2F5180}" destId="{19732F8A-BA2E-4E80-87B6-96A915DAEDA1}" srcOrd="1" destOrd="0" presId="urn:microsoft.com/office/officeart/2008/layout/LinedList"/>
    <dgm:cxn modelId="{89CCBC9C-0B33-4F48-A6DE-047615A2BE3B}" type="presParOf" srcId="{99983AD4-2D9B-42FC-83D7-0C131EBCE224}" destId="{A83DDD02-A8A4-4A73-A2AC-9A2E53F04ECF}" srcOrd="8" destOrd="0" presId="urn:microsoft.com/office/officeart/2008/layout/LinedList"/>
    <dgm:cxn modelId="{844117EE-5E2A-4A75-90F0-005441A557C2}" type="presParOf" srcId="{99983AD4-2D9B-42FC-83D7-0C131EBCE224}" destId="{31092FBB-B136-4ECE-830C-D5E89FDD38CE}" srcOrd="9" destOrd="0" presId="urn:microsoft.com/office/officeart/2008/layout/LinedList"/>
    <dgm:cxn modelId="{664FB2EB-8B19-4E14-BFAD-D4F5BA697D42}" type="presParOf" srcId="{31092FBB-B136-4ECE-830C-D5E89FDD38CE}" destId="{304C9ACB-C7C1-4151-86E0-7D1D10FC61DD}" srcOrd="0" destOrd="0" presId="urn:microsoft.com/office/officeart/2008/layout/LinedList"/>
    <dgm:cxn modelId="{5CBE0CFB-66F4-42D5-8467-19B87AC5AB2B}" type="presParOf" srcId="{31092FBB-B136-4ECE-830C-D5E89FDD38CE}" destId="{0C99D4C2-6BC5-473B-8004-6219931ED282}" srcOrd="1" destOrd="0" presId="urn:microsoft.com/office/officeart/2008/layout/LinedList"/>
    <dgm:cxn modelId="{4D2309E1-D024-4854-B6E7-F38B09145C45}" type="presParOf" srcId="{99983AD4-2D9B-42FC-83D7-0C131EBCE224}" destId="{6E6FA397-6C16-4209-BE2A-611331F9C993}" srcOrd="10" destOrd="0" presId="urn:microsoft.com/office/officeart/2008/layout/LinedList"/>
    <dgm:cxn modelId="{EF2233E4-373C-4979-AF27-75F001A067C1}" type="presParOf" srcId="{99983AD4-2D9B-42FC-83D7-0C131EBCE224}" destId="{3CE1C942-2430-4771-9CCB-F3CABA376A56}" srcOrd="11" destOrd="0" presId="urn:microsoft.com/office/officeart/2008/layout/LinedList"/>
    <dgm:cxn modelId="{DA591517-D0BF-4C78-BE1A-098D7D06F4E1}" type="presParOf" srcId="{3CE1C942-2430-4771-9CCB-F3CABA376A56}" destId="{DCD6D82A-CA8C-4C87-97F1-99E335107AA8}" srcOrd="0" destOrd="0" presId="urn:microsoft.com/office/officeart/2008/layout/LinedList"/>
    <dgm:cxn modelId="{AE4E5B4A-036B-4BA5-9E5A-907F58315C06}" type="presParOf" srcId="{3CE1C942-2430-4771-9CCB-F3CABA376A56}" destId="{37AF920F-D196-4363-BD53-F19019830F58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Post breakfast, start your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35km </a:t>
          </a:r>
          <a:r>
            <a:rPr lang="en-US" dirty="0">
              <a:solidFill>
                <a:schemeClr val="accent1">
                  <a:lumMod val="50000"/>
                </a:schemeClr>
              </a:solidFill>
            </a:rPr>
            <a:t>walk through the isolated salt pans</a:t>
          </a: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15F7D09B-EEF7-4AD7-BA66-57B428EE9CA1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Reach the coast by mid-day and enjoy a swim in the crystal-clear waters of the Indian Ocean</a:t>
          </a:r>
        </a:p>
      </dgm:t>
    </dgm:pt>
    <dgm:pt modelId="{A1FEA7F4-3A49-44C0-8669-1EE5BD67F5F6}" type="parTrans" cxnId="{94983140-D6D2-427D-89A1-6EFECF5E8317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AF0C7B85-025E-4674-8B1A-A9732DD05BBA}" type="sibTrans" cxnId="{94983140-D6D2-427D-89A1-6EFECF5E8317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D7913697-BA70-4E8B-858E-92B0B7323D36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Watch the resident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and </a:t>
          </a:r>
          <a:r>
            <a:rPr lang="en-US" dirty="0">
              <a:solidFill>
                <a:schemeClr val="accent1">
                  <a:lumMod val="50000"/>
                </a:schemeClr>
              </a:solidFill>
            </a:rPr>
            <a:t>other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migratory birds including flamingos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0895D7B5-1F72-4626-8060-58569C59E6DF}" type="parTrans" cxnId="{5024700E-3861-427C-BA14-5E2640AA477D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8F3490D0-36B1-47FB-9487-77CB6C2BFB42}" type="sibTrans" cxnId="{5024700E-3861-427C-BA14-5E2640AA477D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E0F96456-B681-461D-83AC-EA338E9724DC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Set up camp for the evening and feast on a freshly prepared seafood BBQ before calling it a day</a:t>
          </a:r>
        </a:p>
      </dgm:t>
    </dgm:pt>
    <dgm:pt modelId="{FDD86BC6-821D-4B7B-B52A-CBCB6C5C3326}" type="parTrans" cxnId="{963059FA-7889-445B-8BE7-004F43883129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C002A69A-3E71-4872-9598-83398DEBD72F}" type="sibTrans" cxnId="{963059FA-7889-445B-8BE7-004F43883129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E0B840B7-C5A4-449C-AA68-E97EF1AB294F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Picnic lunch will be served</a:t>
          </a:r>
        </a:p>
      </dgm:t>
    </dgm:pt>
    <dgm:pt modelId="{8CA1A680-791B-4137-9AF6-F9BD157A5A31}" type="parTrans" cxnId="{36E44C6F-C4D9-4297-A7AD-04CCA7F31B35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8B90924-C281-4B58-AF20-B7FB24F14D89}" type="sibTrans" cxnId="{36E44C6F-C4D9-4297-A7AD-04CCA7F31B35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5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5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79961E54-22BB-44A7-A104-5023CBAE8065}" type="pres">
      <dgm:prSet presAssocID="{15F7D09B-EEF7-4AD7-BA66-57B428EE9CA1}" presName="thickLine" presStyleLbl="alignNode1" presStyleIdx="1" presStyleCnt="5"/>
      <dgm:spPr/>
    </dgm:pt>
    <dgm:pt modelId="{89A33100-22DC-425F-B673-3CDB4E720192}" type="pres">
      <dgm:prSet presAssocID="{15F7D09B-EEF7-4AD7-BA66-57B428EE9CA1}" presName="horz1" presStyleCnt="0"/>
      <dgm:spPr/>
    </dgm:pt>
    <dgm:pt modelId="{5B891632-77B8-4E03-A31D-654A9ABE26E2}" type="pres">
      <dgm:prSet presAssocID="{15F7D09B-EEF7-4AD7-BA66-57B428EE9CA1}" presName="tx1" presStyleLbl="revTx" presStyleIdx="1" presStyleCnt="5"/>
      <dgm:spPr/>
      <dgm:t>
        <a:bodyPr/>
        <a:lstStyle/>
        <a:p>
          <a:endParaRPr lang="en-US"/>
        </a:p>
      </dgm:t>
    </dgm:pt>
    <dgm:pt modelId="{C8A0EC47-1744-4B49-A432-777446E01188}" type="pres">
      <dgm:prSet presAssocID="{15F7D09B-EEF7-4AD7-BA66-57B428EE9CA1}" presName="vert1" presStyleCnt="0"/>
      <dgm:spPr/>
    </dgm:pt>
    <dgm:pt modelId="{96370D81-CB87-4873-ADAD-BF33AEE8F948}" type="pres">
      <dgm:prSet presAssocID="{E0B840B7-C5A4-449C-AA68-E97EF1AB294F}" presName="thickLine" presStyleLbl="alignNode1" presStyleIdx="2" presStyleCnt="5"/>
      <dgm:spPr/>
    </dgm:pt>
    <dgm:pt modelId="{8ABAE9C4-B7E6-4A6E-9ED9-F3F2E972CE80}" type="pres">
      <dgm:prSet presAssocID="{E0B840B7-C5A4-449C-AA68-E97EF1AB294F}" presName="horz1" presStyleCnt="0"/>
      <dgm:spPr/>
    </dgm:pt>
    <dgm:pt modelId="{A75A5812-B92A-4F0F-927B-32CB7A2053EF}" type="pres">
      <dgm:prSet presAssocID="{E0B840B7-C5A4-449C-AA68-E97EF1AB294F}" presName="tx1" presStyleLbl="revTx" presStyleIdx="2" presStyleCnt="5"/>
      <dgm:spPr/>
      <dgm:t>
        <a:bodyPr/>
        <a:lstStyle/>
        <a:p>
          <a:endParaRPr lang="en-US"/>
        </a:p>
      </dgm:t>
    </dgm:pt>
    <dgm:pt modelId="{5C0E4FE9-5ECA-44EE-A896-427DE9F92CA8}" type="pres">
      <dgm:prSet presAssocID="{E0B840B7-C5A4-449C-AA68-E97EF1AB294F}" presName="vert1" presStyleCnt="0"/>
      <dgm:spPr/>
    </dgm:pt>
    <dgm:pt modelId="{983D3E05-5B1F-4BFB-9374-328FD9D2F90B}" type="pres">
      <dgm:prSet presAssocID="{D7913697-BA70-4E8B-858E-92B0B7323D36}" presName="thickLine" presStyleLbl="alignNode1" presStyleIdx="3" presStyleCnt="5"/>
      <dgm:spPr/>
    </dgm:pt>
    <dgm:pt modelId="{ACF18D70-92BC-4173-86BF-5BE999042803}" type="pres">
      <dgm:prSet presAssocID="{D7913697-BA70-4E8B-858E-92B0B7323D36}" presName="horz1" presStyleCnt="0"/>
      <dgm:spPr/>
    </dgm:pt>
    <dgm:pt modelId="{2A9F290F-EE4C-436F-A5E8-9B3FD82CCC46}" type="pres">
      <dgm:prSet presAssocID="{D7913697-BA70-4E8B-858E-92B0B7323D36}" presName="tx1" presStyleLbl="revTx" presStyleIdx="3" presStyleCnt="5"/>
      <dgm:spPr/>
      <dgm:t>
        <a:bodyPr/>
        <a:lstStyle/>
        <a:p>
          <a:endParaRPr lang="en-US"/>
        </a:p>
      </dgm:t>
    </dgm:pt>
    <dgm:pt modelId="{9951BB0D-AD67-47B9-96C2-4B77D4FB53AF}" type="pres">
      <dgm:prSet presAssocID="{D7913697-BA70-4E8B-858E-92B0B7323D36}" presName="vert1" presStyleCnt="0"/>
      <dgm:spPr/>
    </dgm:pt>
    <dgm:pt modelId="{B5FFDD48-7C67-4224-A34C-3F6035EBC81B}" type="pres">
      <dgm:prSet presAssocID="{E0F96456-B681-461D-83AC-EA338E9724DC}" presName="thickLine" presStyleLbl="alignNode1" presStyleIdx="4" presStyleCnt="5"/>
      <dgm:spPr/>
    </dgm:pt>
    <dgm:pt modelId="{D96B4BD4-DD1E-49A9-A57D-B00C7DD28966}" type="pres">
      <dgm:prSet presAssocID="{E0F96456-B681-461D-83AC-EA338E9724DC}" presName="horz1" presStyleCnt="0"/>
      <dgm:spPr/>
    </dgm:pt>
    <dgm:pt modelId="{25188AC4-139B-49CC-951B-3EBD13626B81}" type="pres">
      <dgm:prSet presAssocID="{E0F96456-B681-461D-83AC-EA338E9724DC}" presName="tx1" presStyleLbl="revTx" presStyleIdx="4" presStyleCnt="5"/>
      <dgm:spPr/>
      <dgm:t>
        <a:bodyPr/>
        <a:lstStyle/>
        <a:p>
          <a:endParaRPr lang="en-US"/>
        </a:p>
      </dgm:t>
    </dgm:pt>
    <dgm:pt modelId="{DF6E3469-DBF2-496F-8D54-ED3EB3827AC8}" type="pres">
      <dgm:prSet presAssocID="{E0F96456-B681-461D-83AC-EA338E9724DC}" presName="vert1" presStyleCnt="0"/>
      <dgm:spPr/>
    </dgm:pt>
  </dgm:ptLst>
  <dgm:cxnLst>
    <dgm:cxn modelId="{653EC897-6629-44FB-80E1-5F4C4000D75F}" type="presOf" srcId="{D7913697-BA70-4E8B-858E-92B0B7323D36}" destId="{2A9F290F-EE4C-436F-A5E8-9B3FD82CCC46}" srcOrd="0" destOrd="0" presId="urn:microsoft.com/office/officeart/2008/layout/LinedList"/>
    <dgm:cxn modelId="{36E44C6F-C4D9-4297-A7AD-04CCA7F31B35}" srcId="{391323DC-9613-4193-BAB5-D3FF409158AF}" destId="{E0B840B7-C5A4-449C-AA68-E97EF1AB294F}" srcOrd="2" destOrd="0" parTransId="{8CA1A680-791B-4137-9AF6-F9BD157A5A31}" sibTransId="{28B90924-C281-4B58-AF20-B7FB24F14D89}"/>
    <dgm:cxn modelId="{963059FA-7889-445B-8BE7-004F43883129}" srcId="{391323DC-9613-4193-BAB5-D3FF409158AF}" destId="{E0F96456-B681-461D-83AC-EA338E9724DC}" srcOrd="4" destOrd="0" parTransId="{FDD86BC6-821D-4B7B-B52A-CBCB6C5C3326}" sibTransId="{C002A69A-3E71-4872-9598-83398DEBD72F}"/>
    <dgm:cxn modelId="{624B7C0C-7ABA-4AE5-B9CB-B4695424C6F5}" type="presOf" srcId="{15F7D09B-EEF7-4AD7-BA66-57B428EE9CA1}" destId="{5B891632-77B8-4E03-A31D-654A9ABE26E2}" srcOrd="0" destOrd="0" presId="urn:microsoft.com/office/officeart/2008/layout/LinedList"/>
    <dgm:cxn modelId="{5024700E-3861-427C-BA14-5E2640AA477D}" srcId="{391323DC-9613-4193-BAB5-D3FF409158AF}" destId="{D7913697-BA70-4E8B-858E-92B0B7323D36}" srcOrd="3" destOrd="0" parTransId="{0895D7B5-1F72-4626-8060-58569C59E6DF}" sibTransId="{8F3490D0-36B1-47FB-9487-77CB6C2BFB42}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94983140-D6D2-427D-89A1-6EFECF5E8317}" srcId="{391323DC-9613-4193-BAB5-D3FF409158AF}" destId="{15F7D09B-EEF7-4AD7-BA66-57B428EE9CA1}" srcOrd="1" destOrd="0" parTransId="{A1FEA7F4-3A49-44C0-8669-1EE5BD67F5F6}" sibTransId="{AF0C7B85-025E-4674-8B1A-A9732DD05BBA}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D380C15D-5DD6-4EBB-865D-DF33265447E9}" type="presOf" srcId="{E0F96456-B681-461D-83AC-EA338E9724DC}" destId="{25188AC4-139B-49CC-951B-3EBD13626B81}" srcOrd="0" destOrd="0" presId="urn:microsoft.com/office/officeart/2008/layout/LinedList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7B6CC048-2342-47A1-A732-C73058B48F57}" type="presOf" srcId="{E0B840B7-C5A4-449C-AA68-E97EF1AB294F}" destId="{A75A5812-B92A-4F0F-927B-32CB7A2053EF}" srcOrd="0" destOrd="0" presId="urn:microsoft.com/office/officeart/2008/layout/LinedList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F2306F9B-1228-4B89-936A-5716C45F50F2}" type="presParOf" srcId="{99983AD4-2D9B-42FC-83D7-0C131EBCE224}" destId="{79961E54-22BB-44A7-A104-5023CBAE8065}" srcOrd="2" destOrd="0" presId="urn:microsoft.com/office/officeart/2008/layout/LinedList"/>
    <dgm:cxn modelId="{ECAE7735-D65B-4BB6-92F3-6588BAB8A9C5}" type="presParOf" srcId="{99983AD4-2D9B-42FC-83D7-0C131EBCE224}" destId="{89A33100-22DC-425F-B673-3CDB4E720192}" srcOrd="3" destOrd="0" presId="urn:microsoft.com/office/officeart/2008/layout/LinedList"/>
    <dgm:cxn modelId="{7A71FAF7-0CF3-46A2-BD79-E96C61421958}" type="presParOf" srcId="{89A33100-22DC-425F-B673-3CDB4E720192}" destId="{5B891632-77B8-4E03-A31D-654A9ABE26E2}" srcOrd="0" destOrd="0" presId="urn:microsoft.com/office/officeart/2008/layout/LinedList"/>
    <dgm:cxn modelId="{83F44021-F310-46B3-8A5C-CFDFA1E300A0}" type="presParOf" srcId="{89A33100-22DC-425F-B673-3CDB4E720192}" destId="{C8A0EC47-1744-4B49-A432-777446E01188}" srcOrd="1" destOrd="0" presId="urn:microsoft.com/office/officeart/2008/layout/LinedList"/>
    <dgm:cxn modelId="{AEC6E69A-6206-437B-9E89-F5AC3C157FC8}" type="presParOf" srcId="{99983AD4-2D9B-42FC-83D7-0C131EBCE224}" destId="{96370D81-CB87-4873-ADAD-BF33AEE8F948}" srcOrd="4" destOrd="0" presId="urn:microsoft.com/office/officeart/2008/layout/LinedList"/>
    <dgm:cxn modelId="{6ABC66C2-B778-4A5B-9836-0900338B2256}" type="presParOf" srcId="{99983AD4-2D9B-42FC-83D7-0C131EBCE224}" destId="{8ABAE9C4-B7E6-4A6E-9ED9-F3F2E972CE80}" srcOrd="5" destOrd="0" presId="urn:microsoft.com/office/officeart/2008/layout/LinedList"/>
    <dgm:cxn modelId="{58A96A02-B53A-44D0-B2C0-DC1D11DD7E40}" type="presParOf" srcId="{8ABAE9C4-B7E6-4A6E-9ED9-F3F2E972CE80}" destId="{A75A5812-B92A-4F0F-927B-32CB7A2053EF}" srcOrd="0" destOrd="0" presId="urn:microsoft.com/office/officeart/2008/layout/LinedList"/>
    <dgm:cxn modelId="{9E5C6CBA-CC59-431D-B2B4-DC9CB87404A5}" type="presParOf" srcId="{8ABAE9C4-B7E6-4A6E-9ED9-F3F2E972CE80}" destId="{5C0E4FE9-5ECA-44EE-A896-427DE9F92CA8}" srcOrd="1" destOrd="0" presId="urn:microsoft.com/office/officeart/2008/layout/LinedList"/>
    <dgm:cxn modelId="{092E08D4-2BA5-4700-A2D4-F26BF0C9E462}" type="presParOf" srcId="{99983AD4-2D9B-42FC-83D7-0C131EBCE224}" destId="{983D3E05-5B1F-4BFB-9374-328FD9D2F90B}" srcOrd="6" destOrd="0" presId="urn:microsoft.com/office/officeart/2008/layout/LinedList"/>
    <dgm:cxn modelId="{C3474F39-108B-43BD-9391-67B424551690}" type="presParOf" srcId="{99983AD4-2D9B-42FC-83D7-0C131EBCE224}" destId="{ACF18D70-92BC-4173-86BF-5BE999042803}" srcOrd="7" destOrd="0" presId="urn:microsoft.com/office/officeart/2008/layout/LinedList"/>
    <dgm:cxn modelId="{2A66469D-EA12-49A5-8245-6B0CB68F323F}" type="presParOf" srcId="{ACF18D70-92BC-4173-86BF-5BE999042803}" destId="{2A9F290F-EE4C-436F-A5E8-9B3FD82CCC46}" srcOrd="0" destOrd="0" presId="urn:microsoft.com/office/officeart/2008/layout/LinedList"/>
    <dgm:cxn modelId="{9454D3AB-C69E-433F-A178-473AF24445E5}" type="presParOf" srcId="{ACF18D70-92BC-4173-86BF-5BE999042803}" destId="{9951BB0D-AD67-47B9-96C2-4B77D4FB53AF}" srcOrd="1" destOrd="0" presId="urn:microsoft.com/office/officeart/2008/layout/LinedList"/>
    <dgm:cxn modelId="{BAE73D71-28CD-43ED-AC5F-79AACCB70013}" type="presParOf" srcId="{99983AD4-2D9B-42FC-83D7-0C131EBCE224}" destId="{B5FFDD48-7C67-4224-A34C-3F6035EBC81B}" srcOrd="8" destOrd="0" presId="urn:microsoft.com/office/officeart/2008/layout/LinedList"/>
    <dgm:cxn modelId="{F4A2259C-E812-4039-BFDC-B059C71DF592}" type="presParOf" srcId="{99983AD4-2D9B-42FC-83D7-0C131EBCE224}" destId="{D96B4BD4-DD1E-49A9-A57D-B00C7DD28966}" srcOrd="9" destOrd="0" presId="urn:microsoft.com/office/officeart/2008/layout/LinedList"/>
    <dgm:cxn modelId="{D5A52E1C-A4AE-46DB-9D96-4FE6112758D0}" type="presParOf" srcId="{D96B4BD4-DD1E-49A9-A57D-B00C7DD28966}" destId="{25188AC4-139B-49CC-951B-3EBD13626B81}" srcOrd="0" destOrd="0" presId="urn:microsoft.com/office/officeart/2008/layout/LinedList"/>
    <dgm:cxn modelId="{66F92A8A-0076-44D1-9DE0-680DFCEE641C}" type="presParOf" srcId="{D96B4BD4-DD1E-49A9-A57D-B00C7DD28966}" destId="{DF6E3469-DBF2-496F-8D54-ED3EB3827AC8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Wake up to the aroma of coffee and prepare for breakfast</a:t>
          </a: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>
            <a:solidFill>
              <a:schemeClr val="accent1">
                <a:lumMod val="50000"/>
              </a:schemeClr>
            </a:solidFill>
          </a:endParaRPr>
        </a:p>
      </dgm:t>
    </dgm:pt>
    <dgm:pt modelId="{2FD50740-9E49-454C-9996-661867E99107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Engage in leisure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activities such as </a:t>
          </a:r>
          <a:r>
            <a:rPr lang="en-US" dirty="0">
              <a:solidFill>
                <a:schemeClr val="accent1">
                  <a:lumMod val="50000"/>
                </a:schemeClr>
              </a:solidFill>
            </a:rPr>
            <a:t>kayaking, fishing, stand-up paddle or witness the wildlife in the wetland’s eco-system</a:t>
          </a:r>
        </a:p>
      </dgm:t>
    </dgm:pt>
    <dgm:pt modelId="{C007C185-E14E-499F-B4A2-C9D0070980C3}" type="parTrans" cxnId="{BFF73663-B48C-46A8-9520-C10BFEF7D602}">
      <dgm:prSet/>
      <dgm:spPr/>
      <dgm:t>
        <a:bodyPr/>
        <a:lstStyle/>
        <a:p>
          <a:endParaRPr lang="en-US"/>
        </a:p>
      </dgm:t>
    </dgm:pt>
    <dgm:pt modelId="{DC2E9AFB-6789-40B2-8356-6D7B4CAAE432}" type="sibTrans" cxnId="{BFF73663-B48C-46A8-9520-C10BFEF7D602}">
      <dgm:prSet/>
      <dgm:spPr/>
      <dgm:t>
        <a:bodyPr/>
        <a:lstStyle/>
        <a:p>
          <a:endParaRPr lang="en-US"/>
        </a:p>
      </dgm:t>
    </dgm:pt>
    <dgm:pt modelId="{F543C0BD-E142-49FA-B4A9-A116574F995D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By mid-day, pack up and head towards Shanna port to catch the ferry to Masirah Island</a:t>
          </a:r>
        </a:p>
      </dgm:t>
    </dgm:pt>
    <dgm:pt modelId="{E50E6523-E2D1-4B83-AC77-2A9CE74B73DB}" type="parTrans" cxnId="{436AD37B-E354-4808-A905-7AFEF8AA0FC0}">
      <dgm:prSet/>
      <dgm:spPr/>
      <dgm:t>
        <a:bodyPr/>
        <a:lstStyle/>
        <a:p>
          <a:endParaRPr lang="en-US"/>
        </a:p>
      </dgm:t>
    </dgm:pt>
    <dgm:pt modelId="{B7F5AFC6-46BB-47B0-A783-34ED15AF058F}" type="sibTrans" cxnId="{436AD37B-E354-4808-A905-7AFEF8AA0FC0}">
      <dgm:prSet/>
      <dgm:spPr/>
      <dgm:t>
        <a:bodyPr/>
        <a:lstStyle/>
        <a:p>
          <a:endParaRPr lang="en-US"/>
        </a:p>
      </dgm:t>
    </dgm:pt>
    <dgm:pt modelId="{203D5247-058C-493F-81DB-BD2C638A9A5D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Lunch will be served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on </a:t>
          </a:r>
          <a:r>
            <a:rPr lang="en-US" dirty="0">
              <a:solidFill>
                <a:schemeClr val="accent1">
                  <a:lumMod val="50000"/>
                </a:schemeClr>
              </a:solidFill>
            </a:rPr>
            <a:t>the ferry</a:t>
          </a:r>
        </a:p>
      </dgm:t>
    </dgm:pt>
    <dgm:pt modelId="{20A369A7-1127-4B97-8E68-CF29AEB6C3A3}" type="parTrans" cxnId="{8FD9A4AC-2E69-4CA3-9C29-72D8F341B6B9}">
      <dgm:prSet/>
      <dgm:spPr/>
      <dgm:t>
        <a:bodyPr/>
        <a:lstStyle/>
        <a:p>
          <a:endParaRPr lang="en-US"/>
        </a:p>
      </dgm:t>
    </dgm:pt>
    <dgm:pt modelId="{1397921B-4A64-40B9-8838-B67D9B27C321}" type="sibTrans" cxnId="{8FD9A4AC-2E69-4CA3-9C29-72D8F341B6B9}">
      <dgm:prSet/>
      <dgm:spPr/>
      <dgm:t>
        <a:bodyPr/>
        <a:lstStyle/>
        <a:p>
          <a:endParaRPr lang="en-US"/>
        </a:p>
      </dgm:t>
    </dgm:pt>
    <dgm:pt modelId="{1B90BCCF-4340-4DE5-B6A6-EA5B378DAFA8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Upon reaching the Island, embark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with </a:t>
          </a:r>
          <a:r>
            <a:rPr lang="en-US" dirty="0">
              <a:solidFill>
                <a:schemeClr val="accent1">
                  <a:lumMod val="50000"/>
                </a:schemeClr>
              </a:solidFill>
            </a:rPr>
            <a:t>your mountain bikes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on a 24km trail leading to the camping area</a:t>
          </a:r>
          <a:endParaRPr lang="en-US" dirty="0">
            <a:solidFill>
              <a:schemeClr val="accent1">
                <a:lumMod val="50000"/>
              </a:schemeClr>
            </a:solidFill>
          </a:endParaRPr>
        </a:p>
      </dgm:t>
    </dgm:pt>
    <dgm:pt modelId="{AE9FD94B-2202-499F-B9D3-42978969A0DD}" type="parTrans" cxnId="{847BD336-3986-45FA-ADC2-BB483FBF2710}">
      <dgm:prSet/>
      <dgm:spPr/>
      <dgm:t>
        <a:bodyPr/>
        <a:lstStyle/>
        <a:p>
          <a:endParaRPr lang="en-US"/>
        </a:p>
      </dgm:t>
    </dgm:pt>
    <dgm:pt modelId="{64DE82E1-6056-4EBF-A791-AA6BF5CE1CC3}" type="sibTrans" cxnId="{847BD336-3986-45FA-ADC2-BB483FBF2710}">
      <dgm:prSet/>
      <dgm:spPr/>
      <dgm:t>
        <a:bodyPr/>
        <a:lstStyle/>
        <a:p>
          <a:endParaRPr lang="en-US"/>
        </a:p>
      </dgm:t>
    </dgm:pt>
    <dgm:pt modelId="{FC809353-2C89-4CAC-AE0E-C343ACD7B2E4}">
      <dgm:prSet/>
      <dgm:spPr/>
      <dgm:t>
        <a:bodyPr/>
        <a:lstStyle/>
        <a:p>
          <a:r>
            <a:rPr lang="en-US" dirty="0">
              <a:solidFill>
                <a:schemeClr val="accent1">
                  <a:lumMod val="50000"/>
                </a:schemeClr>
              </a:solidFill>
            </a:rPr>
            <a:t>Set up </a:t>
          </a:r>
          <a:r>
            <a:rPr lang="en-US" dirty="0" smtClean="0">
              <a:solidFill>
                <a:schemeClr val="accent1">
                  <a:lumMod val="50000"/>
                </a:schemeClr>
              </a:solidFill>
            </a:rPr>
            <a:t>camp whilst dinner is being </a:t>
          </a:r>
          <a:r>
            <a:rPr lang="en-US" dirty="0">
              <a:solidFill>
                <a:schemeClr val="accent1">
                  <a:lumMod val="50000"/>
                </a:schemeClr>
              </a:solidFill>
            </a:rPr>
            <a:t>prepared and served</a:t>
          </a:r>
        </a:p>
      </dgm:t>
    </dgm:pt>
    <dgm:pt modelId="{DACDF061-ABCC-48D8-A650-94691B120442}" type="parTrans" cxnId="{43FD0A68-E7A8-4839-9CF5-622704924D32}">
      <dgm:prSet/>
      <dgm:spPr/>
      <dgm:t>
        <a:bodyPr/>
        <a:lstStyle/>
        <a:p>
          <a:endParaRPr lang="en-US"/>
        </a:p>
      </dgm:t>
    </dgm:pt>
    <dgm:pt modelId="{E7A4FBA1-DBFF-4395-91AF-6D0F703BCC37}" type="sibTrans" cxnId="{43FD0A68-E7A8-4839-9CF5-622704924D32}">
      <dgm:prSet/>
      <dgm:spPr/>
      <dgm:t>
        <a:bodyPr/>
        <a:lstStyle/>
        <a:p>
          <a:endParaRPr lang="en-US"/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6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6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ECD38AB0-B84C-4CD9-AB72-40D21DEB84ED}" type="pres">
      <dgm:prSet presAssocID="{2FD50740-9E49-454C-9996-661867E99107}" presName="thickLine" presStyleLbl="alignNode1" presStyleIdx="1" presStyleCnt="6"/>
      <dgm:spPr/>
    </dgm:pt>
    <dgm:pt modelId="{ABEB0639-5A23-4037-AEFA-F397F3C155EC}" type="pres">
      <dgm:prSet presAssocID="{2FD50740-9E49-454C-9996-661867E99107}" presName="horz1" presStyleCnt="0"/>
      <dgm:spPr/>
    </dgm:pt>
    <dgm:pt modelId="{2D2494B7-90B1-4C61-8DCF-6FD0B09E4D7D}" type="pres">
      <dgm:prSet presAssocID="{2FD50740-9E49-454C-9996-661867E99107}" presName="tx1" presStyleLbl="revTx" presStyleIdx="1" presStyleCnt="6"/>
      <dgm:spPr/>
      <dgm:t>
        <a:bodyPr/>
        <a:lstStyle/>
        <a:p>
          <a:endParaRPr lang="en-US"/>
        </a:p>
      </dgm:t>
    </dgm:pt>
    <dgm:pt modelId="{549554C9-050C-411E-A4A3-5FC11DC7A78F}" type="pres">
      <dgm:prSet presAssocID="{2FD50740-9E49-454C-9996-661867E99107}" presName="vert1" presStyleCnt="0"/>
      <dgm:spPr/>
    </dgm:pt>
    <dgm:pt modelId="{3B1ED4F6-96BD-4E4B-8F41-4B98DF5363D0}" type="pres">
      <dgm:prSet presAssocID="{F543C0BD-E142-49FA-B4A9-A116574F995D}" presName="thickLine" presStyleLbl="alignNode1" presStyleIdx="2" presStyleCnt="6"/>
      <dgm:spPr/>
    </dgm:pt>
    <dgm:pt modelId="{0EC56460-4D13-4B90-AAD6-D27B4834FB0A}" type="pres">
      <dgm:prSet presAssocID="{F543C0BD-E142-49FA-B4A9-A116574F995D}" presName="horz1" presStyleCnt="0"/>
      <dgm:spPr/>
    </dgm:pt>
    <dgm:pt modelId="{854BD0AB-3B72-4905-912C-35966BD7D2C2}" type="pres">
      <dgm:prSet presAssocID="{F543C0BD-E142-49FA-B4A9-A116574F995D}" presName="tx1" presStyleLbl="revTx" presStyleIdx="2" presStyleCnt="6"/>
      <dgm:spPr/>
      <dgm:t>
        <a:bodyPr/>
        <a:lstStyle/>
        <a:p>
          <a:endParaRPr lang="en-US"/>
        </a:p>
      </dgm:t>
    </dgm:pt>
    <dgm:pt modelId="{DE356DDD-D530-486E-9344-11837801A4EB}" type="pres">
      <dgm:prSet presAssocID="{F543C0BD-E142-49FA-B4A9-A116574F995D}" presName="vert1" presStyleCnt="0"/>
      <dgm:spPr/>
    </dgm:pt>
    <dgm:pt modelId="{1485CB99-A245-46DE-95D9-E4FE8C329961}" type="pres">
      <dgm:prSet presAssocID="{203D5247-058C-493F-81DB-BD2C638A9A5D}" presName="thickLine" presStyleLbl="alignNode1" presStyleIdx="3" presStyleCnt="6"/>
      <dgm:spPr/>
    </dgm:pt>
    <dgm:pt modelId="{67BD095A-B4C7-4892-87D3-4B3C38DE3B74}" type="pres">
      <dgm:prSet presAssocID="{203D5247-058C-493F-81DB-BD2C638A9A5D}" presName="horz1" presStyleCnt="0"/>
      <dgm:spPr/>
    </dgm:pt>
    <dgm:pt modelId="{929E9418-A320-41C7-A4D0-21EE4279C555}" type="pres">
      <dgm:prSet presAssocID="{203D5247-058C-493F-81DB-BD2C638A9A5D}" presName="tx1" presStyleLbl="revTx" presStyleIdx="3" presStyleCnt="6"/>
      <dgm:spPr/>
      <dgm:t>
        <a:bodyPr/>
        <a:lstStyle/>
        <a:p>
          <a:endParaRPr lang="en-US"/>
        </a:p>
      </dgm:t>
    </dgm:pt>
    <dgm:pt modelId="{37EB985B-1275-4F9E-8FFA-3B652A62D50F}" type="pres">
      <dgm:prSet presAssocID="{203D5247-058C-493F-81DB-BD2C638A9A5D}" presName="vert1" presStyleCnt="0"/>
      <dgm:spPr/>
    </dgm:pt>
    <dgm:pt modelId="{DEB80634-CEEC-47EA-9524-F9DC2059C502}" type="pres">
      <dgm:prSet presAssocID="{1B90BCCF-4340-4DE5-B6A6-EA5B378DAFA8}" presName="thickLine" presStyleLbl="alignNode1" presStyleIdx="4" presStyleCnt="6"/>
      <dgm:spPr/>
    </dgm:pt>
    <dgm:pt modelId="{22BE16DA-E441-4C5B-9B91-4054AEB3C2F9}" type="pres">
      <dgm:prSet presAssocID="{1B90BCCF-4340-4DE5-B6A6-EA5B378DAFA8}" presName="horz1" presStyleCnt="0"/>
      <dgm:spPr/>
    </dgm:pt>
    <dgm:pt modelId="{1ACB7842-09A1-4A7C-8709-FD013A275350}" type="pres">
      <dgm:prSet presAssocID="{1B90BCCF-4340-4DE5-B6A6-EA5B378DAFA8}" presName="tx1" presStyleLbl="revTx" presStyleIdx="4" presStyleCnt="6"/>
      <dgm:spPr/>
      <dgm:t>
        <a:bodyPr/>
        <a:lstStyle/>
        <a:p>
          <a:endParaRPr lang="en-US"/>
        </a:p>
      </dgm:t>
    </dgm:pt>
    <dgm:pt modelId="{C586ACFC-B9D0-4A75-A9B9-20FDB43CDD5E}" type="pres">
      <dgm:prSet presAssocID="{1B90BCCF-4340-4DE5-B6A6-EA5B378DAFA8}" presName="vert1" presStyleCnt="0"/>
      <dgm:spPr/>
    </dgm:pt>
    <dgm:pt modelId="{01D8E9A6-14FE-4C96-9102-1F1A0071888D}" type="pres">
      <dgm:prSet presAssocID="{FC809353-2C89-4CAC-AE0E-C343ACD7B2E4}" presName="thickLine" presStyleLbl="alignNode1" presStyleIdx="5" presStyleCnt="6"/>
      <dgm:spPr/>
    </dgm:pt>
    <dgm:pt modelId="{EBC2F4A4-4753-45E6-B13F-D1F2D8997380}" type="pres">
      <dgm:prSet presAssocID="{FC809353-2C89-4CAC-AE0E-C343ACD7B2E4}" presName="horz1" presStyleCnt="0"/>
      <dgm:spPr/>
    </dgm:pt>
    <dgm:pt modelId="{4EC96D85-47C4-440B-912E-1A2F4EB5C9D2}" type="pres">
      <dgm:prSet presAssocID="{FC809353-2C89-4CAC-AE0E-C343ACD7B2E4}" presName="tx1" presStyleLbl="revTx" presStyleIdx="5" presStyleCnt="6"/>
      <dgm:spPr/>
      <dgm:t>
        <a:bodyPr/>
        <a:lstStyle/>
        <a:p>
          <a:endParaRPr lang="en-US"/>
        </a:p>
      </dgm:t>
    </dgm:pt>
    <dgm:pt modelId="{DE0EA938-34CA-4E67-85B5-8C0B585C4BE0}" type="pres">
      <dgm:prSet presAssocID="{FC809353-2C89-4CAC-AE0E-C343ACD7B2E4}" presName="vert1" presStyleCnt="0"/>
      <dgm:spPr/>
    </dgm:pt>
  </dgm:ptLst>
  <dgm:cxnLst>
    <dgm:cxn modelId="{43FD0A68-E7A8-4839-9CF5-622704924D32}" srcId="{391323DC-9613-4193-BAB5-D3FF409158AF}" destId="{FC809353-2C89-4CAC-AE0E-C343ACD7B2E4}" srcOrd="5" destOrd="0" parTransId="{DACDF061-ABCC-48D8-A650-94691B120442}" sibTransId="{E7A4FBA1-DBFF-4395-91AF-6D0F703BCC37}"/>
    <dgm:cxn modelId="{FEE9E089-8D50-448A-B86E-A29C06EDE67F}" type="presOf" srcId="{203D5247-058C-493F-81DB-BD2C638A9A5D}" destId="{929E9418-A320-41C7-A4D0-21EE4279C555}" srcOrd="0" destOrd="0" presId="urn:microsoft.com/office/officeart/2008/layout/LinedList"/>
    <dgm:cxn modelId="{BFF73663-B48C-46A8-9520-C10BFEF7D602}" srcId="{391323DC-9613-4193-BAB5-D3FF409158AF}" destId="{2FD50740-9E49-454C-9996-661867E99107}" srcOrd="1" destOrd="0" parTransId="{C007C185-E14E-499F-B4A2-C9D0070980C3}" sibTransId="{DC2E9AFB-6789-40B2-8356-6D7B4CAAE432}"/>
    <dgm:cxn modelId="{DD53D9CC-2534-4C06-8FD8-730BEFDC3F0E}" type="presOf" srcId="{F543C0BD-E142-49FA-B4A9-A116574F995D}" destId="{854BD0AB-3B72-4905-912C-35966BD7D2C2}" srcOrd="0" destOrd="0" presId="urn:microsoft.com/office/officeart/2008/layout/LinedList"/>
    <dgm:cxn modelId="{9C6FC761-EE2C-4630-BCF8-5D3A6ED6FE5F}" type="presOf" srcId="{FC809353-2C89-4CAC-AE0E-C343ACD7B2E4}" destId="{4EC96D85-47C4-440B-912E-1A2F4EB5C9D2}" srcOrd="0" destOrd="0" presId="urn:microsoft.com/office/officeart/2008/layout/LinedList"/>
    <dgm:cxn modelId="{847BD336-3986-45FA-ADC2-BB483FBF2710}" srcId="{391323DC-9613-4193-BAB5-D3FF409158AF}" destId="{1B90BCCF-4340-4DE5-B6A6-EA5B378DAFA8}" srcOrd="4" destOrd="0" parTransId="{AE9FD94B-2202-499F-B9D3-42978969A0DD}" sibTransId="{64DE82E1-6056-4EBF-A791-AA6BF5CE1CC3}"/>
    <dgm:cxn modelId="{B9FABE3C-1E86-4E64-AEE9-658D941EF2DB}" type="presOf" srcId="{2FD50740-9E49-454C-9996-661867E99107}" destId="{2D2494B7-90B1-4C61-8DCF-6FD0B09E4D7D}" srcOrd="0" destOrd="0" presId="urn:microsoft.com/office/officeart/2008/layout/LinedList"/>
    <dgm:cxn modelId="{436AD37B-E354-4808-A905-7AFEF8AA0FC0}" srcId="{391323DC-9613-4193-BAB5-D3FF409158AF}" destId="{F543C0BD-E142-49FA-B4A9-A116574F995D}" srcOrd="2" destOrd="0" parTransId="{E50E6523-E2D1-4B83-AC77-2A9CE74B73DB}" sibTransId="{B7F5AFC6-46BB-47B0-A783-34ED15AF058F}"/>
    <dgm:cxn modelId="{97F41DE5-F8B4-473C-AC2B-5BB21AC3CEFE}" type="presOf" srcId="{1B90BCCF-4340-4DE5-B6A6-EA5B378DAFA8}" destId="{1ACB7842-09A1-4A7C-8709-FD013A275350}" srcOrd="0" destOrd="0" presId="urn:microsoft.com/office/officeart/2008/layout/LinedList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8FD9A4AC-2E69-4CA3-9C29-72D8F341B6B9}" srcId="{391323DC-9613-4193-BAB5-D3FF409158AF}" destId="{203D5247-058C-493F-81DB-BD2C638A9A5D}" srcOrd="3" destOrd="0" parTransId="{20A369A7-1127-4B97-8E68-CF29AEB6C3A3}" sibTransId="{1397921B-4A64-40B9-8838-B67D9B27C321}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7069339A-8D23-4F07-BECA-C689B40F41BE}" type="presParOf" srcId="{99983AD4-2D9B-42FC-83D7-0C131EBCE224}" destId="{ECD38AB0-B84C-4CD9-AB72-40D21DEB84ED}" srcOrd="2" destOrd="0" presId="urn:microsoft.com/office/officeart/2008/layout/LinedList"/>
    <dgm:cxn modelId="{FD766DF5-2825-4F50-8DD2-0C560BDBF70F}" type="presParOf" srcId="{99983AD4-2D9B-42FC-83D7-0C131EBCE224}" destId="{ABEB0639-5A23-4037-AEFA-F397F3C155EC}" srcOrd="3" destOrd="0" presId="urn:microsoft.com/office/officeart/2008/layout/LinedList"/>
    <dgm:cxn modelId="{20229020-2633-401F-8F04-AABF4809B3F1}" type="presParOf" srcId="{ABEB0639-5A23-4037-AEFA-F397F3C155EC}" destId="{2D2494B7-90B1-4C61-8DCF-6FD0B09E4D7D}" srcOrd="0" destOrd="0" presId="urn:microsoft.com/office/officeart/2008/layout/LinedList"/>
    <dgm:cxn modelId="{B5D570CA-5DF3-4999-8AC2-DC2EDF10E2BA}" type="presParOf" srcId="{ABEB0639-5A23-4037-AEFA-F397F3C155EC}" destId="{549554C9-050C-411E-A4A3-5FC11DC7A78F}" srcOrd="1" destOrd="0" presId="urn:microsoft.com/office/officeart/2008/layout/LinedList"/>
    <dgm:cxn modelId="{2E726D43-1B8A-40F2-84D5-240839BD9B04}" type="presParOf" srcId="{99983AD4-2D9B-42FC-83D7-0C131EBCE224}" destId="{3B1ED4F6-96BD-4E4B-8F41-4B98DF5363D0}" srcOrd="4" destOrd="0" presId="urn:microsoft.com/office/officeart/2008/layout/LinedList"/>
    <dgm:cxn modelId="{B00F1F94-82B5-4A16-A340-993AF7405101}" type="presParOf" srcId="{99983AD4-2D9B-42FC-83D7-0C131EBCE224}" destId="{0EC56460-4D13-4B90-AAD6-D27B4834FB0A}" srcOrd="5" destOrd="0" presId="urn:microsoft.com/office/officeart/2008/layout/LinedList"/>
    <dgm:cxn modelId="{6613C666-E194-48A9-AB1D-0F7B2D25F1FB}" type="presParOf" srcId="{0EC56460-4D13-4B90-AAD6-D27B4834FB0A}" destId="{854BD0AB-3B72-4905-912C-35966BD7D2C2}" srcOrd="0" destOrd="0" presId="urn:microsoft.com/office/officeart/2008/layout/LinedList"/>
    <dgm:cxn modelId="{6BB60398-2B46-4808-9EF2-343D2308BEFB}" type="presParOf" srcId="{0EC56460-4D13-4B90-AAD6-D27B4834FB0A}" destId="{DE356DDD-D530-486E-9344-11837801A4EB}" srcOrd="1" destOrd="0" presId="urn:microsoft.com/office/officeart/2008/layout/LinedList"/>
    <dgm:cxn modelId="{B5EA2C3B-6A0A-42DC-8F05-B471448B4AC9}" type="presParOf" srcId="{99983AD4-2D9B-42FC-83D7-0C131EBCE224}" destId="{1485CB99-A245-46DE-95D9-E4FE8C329961}" srcOrd="6" destOrd="0" presId="urn:microsoft.com/office/officeart/2008/layout/LinedList"/>
    <dgm:cxn modelId="{4FD40B6C-1078-4BC0-8077-618CFF0FB1FE}" type="presParOf" srcId="{99983AD4-2D9B-42FC-83D7-0C131EBCE224}" destId="{67BD095A-B4C7-4892-87D3-4B3C38DE3B74}" srcOrd="7" destOrd="0" presId="urn:microsoft.com/office/officeart/2008/layout/LinedList"/>
    <dgm:cxn modelId="{B00FD331-4B71-4732-9281-ECE5A17E5356}" type="presParOf" srcId="{67BD095A-B4C7-4892-87D3-4B3C38DE3B74}" destId="{929E9418-A320-41C7-A4D0-21EE4279C555}" srcOrd="0" destOrd="0" presId="urn:microsoft.com/office/officeart/2008/layout/LinedList"/>
    <dgm:cxn modelId="{B7877C76-F00A-493C-9C2D-F443969C4608}" type="presParOf" srcId="{67BD095A-B4C7-4892-87D3-4B3C38DE3B74}" destId="{37EB985B-1275-4F9E-8FFA-3B652A62D50F}" srcOrd="1" destOrd="0" presId="urn:microsoft.com/office/officeart/2008/layout/LinedList"/>
    <dgm:cxn modelId="{B60988CB-4DCD-4D97-AF6D-72091B6DB7DA}" type="presParOf" srcId="{99983AD4-2D9B-42FC-83D7-0C131EBCE224}" destId="{DEB80634-CEEC-47EA-9524-F9DC2059C502}" srcOrd="8" destOrd="0" presId="urn:microsoft.com/office/officeart/2008/layout/LinedList"/>
    <dgm:cxn modelId="{63E604D8-E4C6-41A9-BCD6-DA43677CEBC5}" type="presParOf" srcId="{99983AD4-2D9B-42FC-83D7-0C131EBCE224}" destId="{22BE16DA-E441-4C5B-9B91-4054AEB3C2F9}" srcOrd="9" destOrd="0" presId="urn:microsoft.com/office/officeart/2008/layout/LinedList"/>
    <dgm:cxn modelId="{FFDC4C31-52F4-4D43-8E2F-6B775FB4AE4D}" type="presParOf" srcId="{22BE16DA-E441-4C5B-9B91-4054AEB3C2F9}" destId="{1ACB7842-09A1-4A7C-8709-FD013A275350}" srcOrd="0" destOrd="0" presId="urn:microsoft.com/office/officeart/2008/layout/LinedList"/>
    <dgm:cxn modelId="{8FFA74CB-C2D9-4935-9EC6-CDBF530A512E}" type="presParOf" srcId="{22BE16DA-E441-4C5B-9B91-4054AEB3C2F9}" destId="{C586ACFC-B9D0-4A75-A9B9-20FDB43CDD5E}" srcOrd="1" destOrd="0" presId="urn:microsoft.com/office/officeart/2008/layout/LinedList"/>
    <dgm:cxn modelId="{87969A2A-718A-4C6E-BF20-BB42AAEABA80}" type="presParOf" srcId="{99983AD4-2D9B-42FC-83D7-0C131EBCE224}" destId="{01D8E9A6-14FE-4C96-9102-1F1A0071888D}" srcOrd="10" destOrd="0" presId="urn:microsoft.com/office/officeart/2008/layout/LinedList"/>
    <dgm:cxn modelId="{44B4EE83-ADB2-45C3-A156-664BFD167DBC}" type="presParOf" srcId="{99983AD4-2D9B-42FC-83D7-0C131EBCE224}" destId="{EBC2F4A4-4753-45E6-B13F-D1F2D8997380}" srcOrd="11" destOrd="0" presId="urn:microsoft.com/office/officeart/2008/layout/LinedList"/>
    <dgm:cxn modelId="{7B0F2B9B-912E-4DE8-9136-B4CA80819E8E}" type="presParOf" srcId="{EBC2F4A4-4753-45E6-B13F-D1F2D8997380}" destId="{4EC96D85-47C4-440B-912E-1A2F4EB5C9D2}" srcOrd="0" destOrd="0" presId="urn:microsoft.com/office/officeart/2008/layout/LinedList"/>
    <dgm:cxn modelId="{2D528A9F-ED6F-47EA-BBCA-B593220B6587}" type="presParOf" srcId="{EBC2F4A4-4753-45E6-B13F-D1F2D8997380}" destId="{DE0EA938-34CA-4E67-85B5-8C0B585C4BE0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/>
      <dgm:spPr/>
      <dgm:t>
        <a:bodyPr/>
        <a:lstStyle/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Wake up to the 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backdrop of an exhilarating island scenery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B8FEF1A1-D37E-4829-858E-0AC4176D363A}">
      <dgm:prSet/>
      <dgm:spPr/>
      <dgm:t>
        <a:bodyPr/>
        <a:lstStyle/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Post 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a campsite breakfast head to your kayak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2C40C835-70CD-43D3-8281-927CB960EBEB}" type="parTrans" cxnId="{B316A7FE-EFB9-4A2C-9F62-91711442EF4F}">
      <dgm:prSet/>
      <dgm:spPr/>
      <dgm:t>
        <a:bodyPr/>
        <a:lstStyle/>
        <a:p>
          <a:endParaRPr lang="en-US"/>
        </a:p>
      </dgm:t>
    </dgm:pt>
    <dgm:pt modelId="{C11F35E7-16CF-4E33-BD04-1D4045D652C2}" type="sibTrans" cxnId="{B316A7FE-EFB9-4A2C-9F62-91711442EF4F}">
      <dgm:prSet/>
      <dgm:spPr/>
      <dgm:t>
        <a:bodyPr/>
        <a:lstStyle/>
        <a:p>
          <a:endParaRPr lang="en-US"/>
        </a:p>
      </dgm:t>
    </dgm:pt>
    <dgm:pt modelId="{97687BC5-1E28-4454-9CE6-1CFBD7CE369C}">
      <dgm:prSet/>
      <dgm:spPr/>
      <dgm:t>
        <a:bodyPr/>
        <a:lstStyle/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Kayak to the nearby seagull nesting island</a:t>
          </a:r>
        </a:p>
      </dgm:t>
    </dgm:pt>
    <dgm:pt modelId="{46BD7E06-F2C8-462C-B3DE-54F674C95AE9}" type="parTrans" cxnId="{9D16582C-03B2-4833-91F1-CBF3248B2FE9}">
      <dgm:prSet/>
      <dgm:spPr/>
      <dgm:t>
        <a:bodyPr/>
        <a:lstStyle/>
        <a:p>
          <a:endParaRPr lang="en-US"/>
        </a:p>
      </dgm:t>
    </dgm:pt>
    <dgm:pt modelId="{7517CA7C-358E-4606-921A-CDE973A60545}" type="sibTrans" cxnId="{9D16582C-03B2-4833-91F1-CBF3248B2FE9}">
      <dgm:prSet/>
      <dgm:spPr/>
      <dgm:t>
        <a:bodyPr/>
        <a:lstStyle/>
        <a:p>
          <a:endParaRPr lang="en-US"/>
        </a:p>
      </dgm:t>
    </dgm:pt>
    <dgm:pt modelId="{B4351700-E9F7-462C-B728-37F9D152F989}">
      <dgm:prSet/>
      <dgm:spPr/>
      <dgm:t>
        <a:bodyPr/>
        <a:lstStyle/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An opportunity to spot 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dolphins, </a:t>
          </a:r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turtles and other sea 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mammals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E7A3AFCF-8EB0-4880-A026-22774EDC1545}" type="parTrans" cxnId="{47B0D801-C8DF-4B41-AD6D-DCEC0E599816}">
      <dgm:prSet/>
      <dgm:spPr/>
      <dgm:t>
        <a:bodyPr/>
        <a:lstStyle/>
        <a:p>
          <a:endParaRPr lang="en-US"/>
        </a:p>
      </dgm:t>
    </dgm:pt>
    <dgm:pt modelId="{BC05709B-48F2-4A12-B4AD-3E39FD14F4EB}" type="sibTrans" cxnId="{47B0D801-C8DF-4B41-AD6D-DCEC0E599816}">
      <dgm:prSet/>
      <dgm:spPr/>
      <dgm:t>
        <a:bodyPr/>
        <a:lstStyle/>
        <a:p>
          <a:endParaRPr lang="en-US"/>
        </a:p>
      </dgm:t>
    </dgm:pt>
    <dgm:pt modelId="{58EEBD03-B7CC-4DD0-81A8-7B3BB5BE5405}">
      <dgm:prSet/>
      <dgm:spPr/>
      <dgm:t>
        <a:bodyPr/>
        <a:lstStyle/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Return to the camp for lunch </a:t>
          </a:r>
        </a:p>
      </dgm:t>
    </dgm:pt>
    <dgm:pt modelId="{0D552D33-ECAB-4E82-B5F3-5846E81A1B67}" type="parTrans" cxnId="{D445B433-7654-4BB1-907B-5A1650996443}">
      <dgm:prSet/>
      <dgm:spPr/>
      <dgm:t>
        <a:bodyPr/>
        <a:lstStyle/>
        <a:p>
          <a:endParaRPr lang="en-US"/>
        </a:p>
      </dgm:t>
    </dgm:pt>
    <dgm:pt modelId="{0DF94014-2A07-4F77-94D4-6F0025AF50C3}" type="sibTrans" cxnId="{D445B433-7654-4BB1-907B-5A1650996443}">
      <dgm:prSet/>
      <dgm:spPr/>
      <dgm:t>
        <a:bodyPr/>
        <a:lstStyle/>
        <a:p>
          <a:endParaRPr lang="en-US"/>
        </a:p>
      </dgm:t>
    </dgm:pt>
    <dgm:pt modelId="{E109F4AB-46EF-4388-9D54-C134089F2A93}">
      <dgm:prSet/>
      <dgm:spPr/>
      <dgm:t>
        <a:bodyPr/>
        <a:lstStyle/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Drive around </a:t>
          </a:r>
          <a:r>
            <a:rPr lang="en-US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Masirah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Island 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soaking in its picturesque locale before </a:t>
          </a:r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checking-in 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at your hotel</a:t>
          </a:r>
          <a:endParaRPr lang="en-US" dirty="0">
            <a:solidFill>
              <a:schemeClr val="accent6">
                <a:lumMod val="20000"/>
                <a:lumOff val="80000"/>
              </a:schemeClr>
            </a:solidFill>
          </a:endParaRPr>
        </a:p>
      </dgm:t>
    </dgm:pt>
    <dgm:pt modelId="{30A12D95-3921-45E4-9964-F3984C18A7AA}" type="parTrans" cxnId="{09EB5D0E-5E50-431F-A96F-C237DD3A1B5B}">
      <dgm:prSet/>
      <dgm:spPr/>
      <dgm:t>
        <a:bodyPr/>
        <a:lstStyle/>
        <a:p>
          <a:endParaRPr lang="en-US"/>
        </a:p>
      </dgm:t>
    </dgm:pt>
    <dgm:pt modelId="{D721CC15-B054-477E-B8BE-46AE0F3012CE}" type="sibTrans" cxnId="{09EB5D0E-5E50-431F-A96F-C237DD3A1B5B}">
      <dgm:prSet/>
      <dgm:spPr/>
      <dgm:t>
        <a:bodyPr/>
        <a:lstStyle/>
        <a:p>
          <a:endParaRPr lang="en-US"/>
        </a:p>
      </dgm:t>
    </dgm:pt>
    <dgm:pt modelId="{13189A84-AF4A-48A9-9B89-024E62A30ACA}">
      <dgm:prSet/>
      <dgm:spPr/>
      <dgm:t>
        <a:bodyPr/>
        <a:lstStyle/>
        <a:p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Relax </a:t>
          </a:r>
          <a:r>
            <a:rPr lang="en-US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 anticipation of a </a:t>
          </a:r>
          <a:r>
            <a:rPr lang="en-US" dirty="0">
              <a:solidFill>
                <a:schemeClr val="accent6">
                  <a:lumMod val="20000"/>
                  <a:lumOff val="80000"/>
                </a:schemeClr>
              </a:solidFill>
            </a:rPr>
            <a:t>great dinner ahead of you</a:t>
          </a:r>
        </a:p>
      </dgm:t>
    </dgm:pt>
    <dgm:pt modelId="{B26B8D3F-6477-48D9-ACC6-97C1B3E68F34}" type="parTrans" cxnId="{74476BE4-A1D9-4E3C-9CDB-EB7B087307DC}">
      <dgm:prSet/>
      <dgm:spPr/>
      <dgm:t>
        <a:bodyPr/>
        <a:lstStyle/>
        <a:p>
          <a:endParaRPr lang="en-US"/>
        </a:p>
      </dgm:t>
    </dgm:pt>
    <dgm:pt modelId="{DC1192B7-AB33-4FB6-AE7C-2EB9EEE1B085}" type="sibTrans" cxnId="{74476BE4-A1D9-4E3C-9CDB-EB7B087307DC}">
      <dgm:prSet/>
      <dgm:spPr/>
      <dgm:t>
        <a:bodyPr/>
        <a:lstStyle/>
        <a:p>
          <a:endParaRPr lang="en-US"/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7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7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A098858F-2E34-43CA-BA5D-21270D501DE3}" type="pres">
      <dgm:prSet presAssocID="{B8FEF1A1-D37E-4829-858E-0AC4176D363A}" presName="thickLine" presStyleLbl="alignNode1" presStyleIdx="1" presStyleCnt="7"/>
      <dgm:spPr/>
    </dgm:pt>
    <dgm:pt modelId="{BA17D6AC-016D-4CFD-B320-0A8D41F87BA2}" type="pres">
      <dgm:prSet presAssocID="{B8FEF1A1-D37E-4829-858E-0AC4176D363A}" presName="horz1" presStyleCnt="0"/>
      <dgm:spPr/>
    </dgm:pt>
    <dgm:pt modelId="{A47D8A6E-6929-44ED-AACF-246BFDE00389}" type="pres">
      <dgm:prSet presAssocID="{B8FEF1A1-D37E-4829-858E-0AC4176D363A}" presName="tx1" presStyleLbl="revTx" presStyleIdx="1" presStyleCnt="7"/>
      <dgm:spPr/>
      <dgm:t>
        <a:bodyPr/>
        <a:lstStyle/>
        <a:p>
          <a:endParaRPr lang="en-US"/>
        </a:p>
      </dgm:t>
    </dgm:pt>
    <dgm:pt modelId="{7A621DCE-E4EB-4E23-BD63-0D2DD3497B77}" type="pres">
      <dgm:prSet presAssocID="{B8FEF1A1-D37E-4829-858E-0AC4176D363A}" presName="vert1" presStyleCnt="0"/>
      <dgm:spPr/>
    </dgm:pt>
    <dgm:pt modelId="{F574560E-A213-4258-AA5E-CA6C15181C17}" type="pres">
      <dgm:prSet presAssocID="{97687BC5-1E28-4454-9CE6-1CFBD7CE369C}" presName="thickLine" presStyleLbl="alignNode1" presStyleIdx="2" presStyleCnt="7"/>
      <dgm:spPr/>
    </dgm:pt>
    <dgm:pt modelId="{D93328BB-FE8D-40B2-BB7F-A41F2BA6F538}" type="pres">
      <dgm:prSet presAssocID="{97687BC5-1E28-4454-9CE6-1CFBD7CE369C}" presName="horz1" presStyleCnt="0"/>
      <dgm:spPr/>
    </dgm:pt>
    <dgm:pt modelId="{0F6CF97F-3730-452F-A699-854B86042347}" type="pres">
      <dgm:prSet presAssocID="{97687BC5-1E28-4454-9CE6-1CFBD7CE369C}" presName="tx1" presStyleLbl="revTx" presStyleIdx="2" presStyleCnt="7"/>
      <dgm:spPr/>
      <dgm:t>
        <a:bodyPr/>
        <a:lstStyle/>
        <a:p>
          <a:endParaRPr lang="en-US"/>
        </a:p>
      </dgm:t>
    </dgm:pt>
    <dgm:pt modelId="{8C5BF943-6333-4F9E-AFA7-73C460017D11}" type="pres">
      <dgm:prSet presAssocID="{97687BC5-1E28-4454-9CE6-1CFBD7CE369C}" presName="vert1" presStyleCnt="0"/>
      <dgm:spPr/>
    </dgm:pt>
    <dgm:pt modelId="{8008B5AB-7B89-49F0-9265-3D9C116D6C83}" type="pres">
      <dgm:prSet presAssocID="{B4351700-E9F7-462C-B728-37F9D152F989}" presName="thickLine" presStyleLbl="alignNode1" presStyleIdx="3" presStyleCnt="7"/>
      <dgm:spPr/>
    </dgm:pt>
    <dgm:pt modelId="{80ECF076-C50F-43C4-B4CA-09ABF64DB817}" type="pres">
      <dgm:prSet presAssocID="{B4351700-E9F7-462C-B728-37F9D152F989}" presName="horz1" presStyleCnt="0"/>
      <dgm:spPr/>
    </dgm:pt>
    <dgm:pt modelId="{855C786A-46BC-4F87-8AD7-1746D7957498}" type="pres">
      <dgm:prSet presAssocID="{B4351700-E9F7-462C-B728-37F9D152F989}" presName="tx1" presStyleLbl="revTx" presStyleIdx="3" presStyleCnt="7"/>
      <dgm:spPr/>
      <dgm:t>
        <a:bodyPr/>
        <a:lstStyle/>
        <a:p>
          <a:endParaRPr lang="en-US"/>
        </a:p>
      </dgm:t>
    </dgm:pt>
    <dgm:pt modelId="{522B3FCE-3EB6-4FAD-A151-49F3B3E32540}" type="pres">
      <dgm:prSet presAssocID="{B4351700-E9F7-462C-B728-37F9D152F989}" presName="vert1" presStyleCnt="0"/>
      <dgm:spPr/>
    </dgm:pt>
    <dgm:pt modelId="{F1425831-7888-405D-8460-858C50230742}" type="pres">
      <dgm:prSet presAssocID="{58EEBD03-B7CC-4DD0-81A8-7B3BB5BE5405}" presName="thickLine" presStyleLbl="alignNode1" presStyleIdx="4" presStyleCnt="7"/>
      <dgm:spPr/>
    </dgm:pt>
    <dgm:pt modelId="{9FB5FACC-3AF5-48A2-A24F-700B63078025}" type="pres">
      <dgm:prSet presAssocID="{58EEBD03-B7CC-4DD0-81A8-7B3BB5BE5405}" presName="horz1" presStyleCnt="0"/>
      <dgm:spPr/>
    </dgm:pt>
    <dgm:pt modelId="{5D099C1D-EC18-4A2F-B2A6-5A225CD2360D}" type="pres">
      <dgm:prSet presAssocID="{58EEBD03-B7CC-4DD0-81A8-7B3BB5BE5405}" presName="tx1" presStyleLbl="revTx" presStyleIdx="4" presStyleCnt="7"/>
      <dgm:spPr/>
      <dgm:t>
        <a:bodyPr/>
        <a:lstStyle/>
        <a:p>
          <a:endParaRPr lang="en-US"/>
        </a:p>
      </dgm:t>
    </dgm:pt>
    <dgm:pt modelId="{B7261B0C-A127-4ACF-A9E2-3C7FF6259AEC}" type="pres">
      <dgm:prSet presAssocID="{58EEBD03-B7CC-4DD0-81A8-7B3BB5BE5405}" presName="vert1" presStyleCnt="0"/>
      <dgm:spPr/>
    </dgm:pt>
    <dgm:pt modelId="{5C4DCCC0-62B5-49ED-9CA8-916151068796}" type="pres">
      <dgm:prSet presAssocID="{E109F4AB-46EF-4388-9D54-C134089F2A93}" presName="thickLine" presStyleLbl="alignNode1" presStyleIdx="5" presStyleCnt="7"/>
      <dgm:spPr/>
    </dgm:pt>
    <dgm:pt modelId="{B7012349-DED2-495A-84F1-4EA3AC5E115A}" type="pres">
      <dgm:prSet presAssocID="{E109F4AB-46EF-4388-9D54-C134089F2A93}" presName="horz1" presStyleCnt="0"/>
      <dgm:spPr/>
    </dgm:pt>
    <dgm:pt modelId="{341EA8A1-13B6-4301-97B8-ABE635B0FD26}" type="pres">
      <dgm:prSet presAssocID="{E109F4AB-46EF-4388-9D54-C134089F2A93}" presName="tx1" presStyleLbl="revTx" presStyleIdx="5" presStyleCnt="7"/>
      <dgm:spPr/>
      <dgm:t>
        <a:bodyPr/>
        <a:lstStyle/>
        <a:p>
          <a:endParaRPr lang="en-US"/>
        </a:p>
      </dgm:t>
    </dgm:pt>
    <dgm:pt modelId="{C9276483-09BA-4F05-9AD9-5B7C7D3E7666}" type="pres">
      <dgm:prSet presAssocID="{E109F4AB-46EF-4388-9D54-C134089F2A93}" presName="vert1" presStyleCnt="0"/>
      <dgm:spPr/>
    </dgm:pt>
    <dgm:pt modelId="{D7B82BF5-0F65-4C51-A8EF-30CD2E116036}" type="pres">
      <dgm:prSet presAssocID="{13189A84-AF4A-48A9-9B89-024E62A30ACA}" presName="thickLine" presStyleLbl="alignNode1" presStyleIdx="6" presStyleCnt="7"/>
      <dgm:spPr/>
    </dgm:pt>
    <dgm:pt modelId="{8EC758AE-9C86-4293-855A-165982757F83}" type="pres">
      <dgm:prSet presAssocID="{13189A84-AF4A-48A9-9B89-024E62A30ACA}" presName="horz1" presStyleCnt="0"/>
      <dgm:spPr/>
    </dgm:pt>
    <dgm:pt modelId="{91C79062-D763-425D-8DE1-0DBE4E3ADDBF}" type="pres">
      <dgm:prSet presAssocID="{13189A84-AF4A-48A9-9B89-024E62A30ACA}" presName="tx1" presStyleLbl="revTx" presStyleIdx="6" presStyleCnt="7"/>
      <dgm:spPr/>
      <dgm:t>
        <a:bodyPr/>
        <a:lstStyle/>
        <a:p>
          <a:endParaRPr lang="en-US"/>
        </a:p>
      </dgm:t>
    </dgm:pt>
    <dgm:pt modelId="{551519E6-79B4-42CF-A41D-52A5C539A81F}" type="pres">
      <dgm:prSet presAssocID="{13189A84-AF4A-48A9-9B89-024E62A30ACA}" presName="vert1" presStyleCnt="0"/>
      <dgm:spPr/>
    </dgm:pt>
  </dgm:ptLst>
  <dgm:cxnLst>
    <dgm:cxn modelId="{EA3738D3-0D9B-409D-A3EF-AF1CE8AC3292}" type="presOf" srcId="{97687BC5-1E28-4454-9CE6-1CFBD7CE369C}" destId="{0F6CF97F-3730-452F-A699-854B86042347}" srcOrd="0" destOrd="0" presId="urn:microsoft.com/office/officeart/2008/layout/LinedList"/>
    <dgm:cxn modelId="{3F2E6FB4-D4D2-48C1-B209-1796217B64AC}" type="presOf" srcId="{58EEBD03-B7CC-4DD0-81A8-7B3BB5BE5405}" destId="{5D099C1D-EC18-4A2F-B2A6-5A225CD2360D}" srcOrd="0" destOrd="0" presId="urn:microsoft.com/office/officeart/2008/layout/LinedList"/>
    <dgm:cxn modelId="{FC1400B9-EB50-4CAF-84E3-D0FE13B81452}" type="presOf" srcId="{B8FEF1A1-D37E-4829-858E-0AC4176D363A}" destId="{A47D8A6E-6929-44ED-AACF-246BFDE00389}" srcOrd="0" destOrd="0" presId="urn:microsoft.com/office/officeart/2008/layout/LinedList"/>
    <dgm:cxn modelId="{B316A7FE-EFB9-4A2C-9F62-91711442EF4F}" srcId="{391323DC-9613-4193-BAB5-D3FF409158AF}" destId="{B8FEF1A1-D37E-4829-858E-0AC4176D363A}" srcOrd="1" destOrd="0" parTransId="{2C40C835-70CD-43D3-8281-927CB960EBEB}" sibTransId="{C11F35E7-16CF-4E33-BD04-1D4045D652C2}"/>
    <dgm:cxn modelId="{F0108581-883A-488E-8781-0FFD0BF30895}" type="presOf" srcId="{B4351700-E9F7-462C-B728-37F9D152F989}" destId="{855C786A-46BC-4F87-8AD7-1746D7957498}" srcOrd="0" destOrd="0" presId="urn:microsoft.com/office/officeart/2008/layout/LinedList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9D16582C-03B2-4833-91F1-CBF3248B2FE9}" srcId="{391323DC-9613-4193-BAB5-D3FF409158AF}" destId="{97687BC5-1E28-4454-9CE6-1CFBD7CE369C}" srcOrd="2" destOrd="0" parTransId="{46BD7E06-F2C8-462C-B3DE-54F674C95AE9}" sibTransId="{7517CA7C-358E-4606-921A-CDE973A60545}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74476BE4-A1D9-4E3C-9CDB-EB7B087307DC}" srcId="{391323DC-9613-4193-BAB5-D3FF409158AF}" destId="{13189A84-AF4A-48A9-9B89-024E62A30ACA}" srcOrd="6" destOrd="0" parTransId="{B26B8D3F-6477-48D9-ACC6-97C1B3E68F34}" sibTransId="{DC1192B7-AB33-4FB6-AE7C-2EB9EEE1B085}"/>
    <dgm:cxn modelId="{47B0D801-C8DF-4B41-AD6D-DCEC0E599816}" srcId="{391323DC-9613-4193-BAB5-D3FF409158AF}" destId="{B4351700-E9F7-462C-B728-37F9D152F989}" srcOrd="3" destOrd="0" parTransId="{E7A3AFCF-8EB0-4880-A026-22774EDC1545}" sibTransId="{BC05709B-48F2-4A12-B4AD-3E39FD14F4EB}"/>
    <dgm:cxn modelId="{D445B433-7654-4BB1-907B-5A1650996443}" srcId="{391323DC-9613-4193-BAB5-D3FF409158AF}" destId="{58EEBD03-B7CC-4DD0-81A8-7B3BB5BE5405}" srcOrd="4" destOrd="0" parTransId="{0D552D33-ECAB-4E82-B5F3-5846E81A1B67}" sibTransId="{0DF94014-2A07-4F77-94D4-6F0025AF50C3}"/>
    <dgm:cxn modelId="{9226CFF7-7F85-4D2B-B56F-AF7CC9D326FB}" type="presOf" srcId="{13189A84-AF4A-48A9-9B89-024E62A30ACA}" destId="{91C79062-D763-425D-8DE1-0DBE4E3ADDBF}" srcOrd="0" destOrd="0" presId="urn:microsoft.com/office/officeart/2008/layout/LinedList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09EB5D0E-5E50-431F-A96F-C237DD3A1B5B}" srcId="{391323DC-9613-4193-BAB5-D3FF409158AF}" destId="{E109F4AB-46EF-4388-9D54-C134089F2A93}" srcOrd="5" destOrd="0" parTransId="{30A12D95-3921-45E4-9964-F3984C18A7AA}" sibTransId="{D721CC15-B054-477E-B8BE-46AE0F3012CE}"/>
    <dgm:cxn modelId="{0C897F74-D7C0-4107-B2EA-440C6262F7A6}" type="presOf" srcId="{E109F4AB-46EF-4388-9D54-C134089F2A93}" destId="{341EA8A1-13B6-4301-97B8-ABE635B0FD26}" srcOrd="0" destOrd="0" presId="urn:microsoft.com/office/officeart/2008/layout/LinedList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D030579E-FE41-4F52-9D9D-008F3B3511C6}" type="presParOf" srcId="{99983AD4-2D9B-42FC-83D7-0C131EBCE224}" destId="{A098858F-2E34-43CA-BA5D-21270D501DE3}" srcOrd="2" destOrd="0" presId="urn:microsoft.com/office/officeart/2008/layout/LinedList"/>
    <dgm:cxn modelId="{9AD48603-B4B5-4481-8DB1-794A94559113}" type="presParOf" srcId="{99983AD4-2D9B-42FC-83D7-0C131EBCE224}" destId="{BA17D6AC-016D-4CFD-B320-0A8D41F87BA2}" srcOrd="3" destOrd="0" presId="urn:microsoft.com/office/officeart/2008/layout/LinedList"/>
    <dgm:cxn modelId="{86EEBF5F-54CD-47DC-BD0B-75E09C506C59}" type="presParOf" srcId="{BA17D6AC-016D-4CFD-B320-0A8D41F87BA2}" destId="{A47D8A6E-6929-44ED-AACF-246BFDE00389}" srcOrd="0" destOrd="0" presId="urn:microsoft.com/office/officeart/2008/layout/LinedList"/>
    <dgm:cxn modelId="{6F2C3205-60D9-45D3-841A-A4B8777DE02A}" type="presParOf" srcId="{BA17D6AC-016D-4CFD-B320-0A8D41F87BA2}" destId="{7A621DCE-E4EB-4E23-BD63-0D2DD3497B77}" srcOrd="1" destOrd="0" presId="urn:microsoft.com/office/officeart/2008/layout/LinedList"/>
    <dgm:cxn modelId="{41173A66-0499-4B21-BA6A-9C5FD184FF1C}" type="presParOf" srcId="{99983AD4-2D9B-42FC-83D7-0C131EBCE224}" destId="{F574560E-A213-4258-AA5E-CA6C15181C17}" srcOrd="4" destOrd="0" presId="urn:microsoft.com/office/officeart/2008/layout/LinedList"/>
    <dgm:cxn modelId="{A3B54E26-0161-4D99-AE72-F2615EC62238}" type="presParOf" srcId="{99983AD4-2D9B-42FC-83D7-0C131EBCE224}" destId="{D93328BB-FE8D-40B2-BB7F-A41F2BA6F538}" srcOrd="5" destOrd="0" presId="urn:microsoft.com/office/officeart/2008/layout/LinedList"/>
    <dgm:cxn modelId="{29B919B1-FC35-4C54-AE6E-CCDC48FD1830}" type="presParOf" srcId="{D93328BB-FE8D-40B2-BB7F-A41F2BA6F538}" destId="{0F6CF97F-3730-452F-A699-854B86042347}" srcOrd="0" destOrd="0" presId="urn:microsoft.com/office/officeart/2008/layout/LinedList"/>
    <dgm:cxn modelId="{B9F4BE63-4A22-49BA-BCD3-F86BC81B06AC}" type="presParOf" srcId="{D93328BB-FE8D-40B2-BB7F-A41F2BA6F538}" destId="{8C5BF943-6333-4F9E-AFA7-73C460017D11}" srcOrd="1" destOrd="0" presId="urn:microsoft.com/office/officeart/2008/layout/LinedList"/>
    <dgm:cxn modelId="{7E99F709-7265-4A5A-9AB2-75740502D03B}" type="presParOf" srcId="{99983AD4-2D9B-42FC-83D7-0C131EBCE224}" destId="{8008B5AB-7B89-49F0-9265-3D9C116D6C83}" srcOrd="6" destOrd="0" presId="urn:microsoft.com/office/officeart/2008/layout/LinedList"/>
    <dgm:cxn modelId="{E612EE1D-15F6-4D1C-B595-3934BC63D9B0}" type="presParOf" srcId="{99983AD4-2D9B-42FC-83D7-0C131EBCE224}" destId="{80ECF076-C50F-43C4-B4CA-09ABF64DB817}" srcOrd="7" destOrd="0" presId="urn:microsoft.com/office/officeart/2008/layout/LinedList"/>
    <dgm:cxn modelId="{18F3825A-A0D5-453B-92B1-3F07DCF33D82}" type="presParOf" srcId="{80ECF076-C50F-43C4-B4CA-09ABF64DB817}" destId="{855C786A-46BC-4F87-8AD7-1746D7957498}" srcOrd="0" destOrd="0" presId="urn:microsoft.com/office/officeart/2008/layout/LinedList"/>
    <dgm:cxn modelId="{9A78E05B-A9D9-4E1D-AAAD-9F40132B5466}" type="presParOf" srcId="{80ECF076-C50F-43C4-B4CA-09ABF64DB817}" destId="{522B3FCE-3EB6-4FAD-A151-49F3B3E32540}" srcOrd="1" destOrd="0" presId="urn:microsoft.com/office/officeart/2008/layout/LinedList"/>
    <dgm:cxn modelId="{EF0D782A-EE00-4E21-9355-8611018685DD}" type="presParOf" srcId="{99983AD4-2D9B-42FC-83D7-0C131EBCE224}" destId="{F1425831-7888-405D-8460-858C50230742}" srcOrd="8" destOrd="0" presId="urn:microsoft.com/office/officeart/2008/layout/LinedList"/>
    <dgm:cxn modelId="{A7461B1E-99A9-48E9-BD0B-A7657490703E}" type="presParOf" srcId="{99983AD4-2D9B-42FC-83D7-0C131EBCE224}" destId="{9FB5FACC-3AF5-48A2-A24F-700B63078025}" srcOrd="9" destOrd="0" presId="urn:microsoft.com/office/officeart/2008/layout/LinedList"/>
    <dgm:cxn modelId="{9AD398C1-5147-4687-9FE0-3F3B755B6D0D}" type="presParOf" srcId="{9FB5FACC-3AF5-48A2-A24F-700B63078025}" destId="{5D099C1D-EC18-4A2F-B2A6-5A225CD2360D}" srcOrd="0" destOrd="0" presId="urn:microsoft.com/office/officeart/2008/layout/LinedList"/>
    <dgm:cxn modelId="{C20DDEE9-6E7D-4E6A-9D68-8151107C4819}" type="presParOf" srcId="{9FB5FACC-3AF5-48A2-A24F-700B63078025}" destId="{B7261B0C-A127-4ACF-A9E2-3C7FF6259AEC}" srcOrd="1" destOrd="0" presId="urn:microsoft.com/office/officeart/2008/layout/LinedList"/>
    <dgm:cxn modelId="{CBFDA6DF-C042-4B15-8B51-AB2F8850F4B0}" type="presParOf" srcId="{99983AD4-2D9B-42FC-83D7-0C131EBCE224}" destId="{5C4DCCC0-62B5-49ED-9CA8-916151068796}" srcOrd="10" destOrd="0" presId="urn:microsoft.com/office/officeart/2008/layout/LinedList"/>
    <dgm:cxn modelId="{EBFAEB84-6335-4232-A482-20672DFF3DF2}" type="presParOf" srcId="{99983AD4-2D9B-42FC-83D7-0C131EBCE224}" destId="{B7012349-DED2-495A-84F1-4EA3AC5E115A}" srcOrd="11" destOrd="0" presId="urn:microsoft.com/office/officeart/2008/layout/LinedList"/>
    <dgm:cxn modelId="{430EA589-9C61-4515-A562-A8F7107CC018}" type="presParOf" srcId="{B7012349-DED2-495A-84F1-4EA3AC5E115A}" destId="{341EA8A1-13B6-4301-97B8-ABE635B0FD26}" srcOrd="0" destOrd="0" presId="urn:microsoft.com/office/officeart/2008/layout/LinedList"/>
    <dgm:cxn modelId="{EE422280-71B3-4BAA-9B55-7EA0A72EA912}" type="presParOf" srcId="{B7012349-DED2-495A-84F1-4EA3AC5E115A}" destId="{C9276483-09BA-4F05-9AD9-5B7C7D3E7666}" srcOrd="1" destOrd="0" presId="urn:microsoft.com/office/officeart/2008/layout/LinedList"/>
    <dgm:cxn modelId="{143A14EE-1A5A-4609-B31E-1D8E7AD22D05}" type="presParOf" srcId="{99983AD4-2D9B-42FC-83D7-0C131EBCE224}" destId="{D7B82BF5-0F65-4C51-A8EF-30CD2E116036}" srcOrd="12" destOrd="0" presId="urn:microsoft.com/office/officeart/2008/layout/LinedList"/>
    <dgm:cxn modelId="{092FBB4E-8350-4D61-A55C-35CA0F23C91E}" type="presParOf" srcId="{99983AD4-2D9B-42FC-83D7-0C131EBCE224}" destId="{8EC758AE-9C86-4293-855A-165982757F83}" srcOrd="13" destOrd="0" presId="urn:microsoft.com/office/officeart/2008/layout/LinedList"/>
    <dgm:cxn modelId="{6E3D44FB-68CF-4B97-9241-A425A41281A6}" type="presParOf" srcId="{8EC758AE-9C86-4293-855A-165982757F83}" destId="{91C79062-D763-425D-8DE1-0DBE4E3ADDBF}" srcOrd="0" destOrd="0" presId="urn:microsoft.com/office/officeart/2008/layout/LinedList"/>
    <dgm:cxn modelId="{EBBDC54E-B2D5-4861-AF3C-FC900B681A6E}" type="presParOf" srcId="{8EC758AE-9C86-4293-855A-165982757F83}" destId="{551519E6-79B4-42CF-A41D-52A5C539A81F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Post </a:t>
          </a:r>
          <a:r>
            <a:rPr lang="en-US" dirty="0" smtClean="0">
              <a:solidFill>
                <a:schemeClr val="bg1"/>
              </a:solidFill>
            </a:rPr>
            <a:t>breakfast, </a:t>
          </a:r>
          <a:r>
            <a:rPr lang="en-US" dirty="0">
              <a:solidFill>
                <a:schemeClr val="bg1"/>
              </a:solidFill>
            </a:rPr>
            <a:t>depart </a:t>
          </a:r>
          <a:r>
            <a:rPr lang="en-US" dirty="0" smtClean="0">
              <a:solidFill>
                <a:schemeClr val="bg1"/>
              </a:solidFill>
            </a:rPr>
            <a:t>for </a:t>
          </a:r>
          <a:r>
            <a:rPr lang="en-US" dirty="0">
              <a:solidFill>
                <a:schemeClr val="bg1"/>
              </a:solidFill>
            </a:rPr>
            <a:t>the ferry</a:t>
          </a: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>
            <a:solidFill>
              <a:srgbClr val="001B4D"/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>
            <a:solidFill>
              <a:srgbClr val="001B4D"/>
            </a:solidFill>
          </a:endParaRPr>
        </a:p>
      </dgm:t>
    </dgm:pt>
    <dgm:pt modelId="{6188077C-8EF5-4D2F-BB44-EBB4114078D6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Return to the </a:t>
          </a:r>
          <a:r>
            <a:rPr lang="en-US" dirty="0" smtClean="0">
              <a:solidFill>
                <a:schemeClr val="bg1"/>
              </a:solidFill>
            </a:rPr>
            <a:t>mainland and drive along the scenic coast</a:t>
          </a:r>
          <a:endParaRPr lang="en-US" dirty="0">
            <a:solidFill>
              <a:schemeClr val="bg1"/>
            </a:solidFill>
          </a:endParaRPr>
        </a:p>
      </dgm:t>
    </dgm:pt>
    <dgm:pt modelId="{623F2CD5-FF54-4FDA-8B33-83996306C3D1}" type="parTrans" cxnId="{27905BB2-D5D3-4F6C-BD96-8FD9069B3FA7}">
      <dgm:prSet/>
      <dgm:spPr/>
      <dgm:t>
        <a:bodyPr/>
        <a:lstStyle/>
        <a:p>
          <a:endParaRPr lang="en-US"/>
        </a:p>
      </dgm:t>
    </dgm:pt>
    <dgm:pt modelId="{EF601124-DE8A-4315-A61D-89BAAF984646}" type="sibTrans" cxnId="{27905BB2-D5D3-4F6C-BD96-8FD9069B3FA7}">
      <dgm:prSet/>
      <dgm:spPr/>
      <dgm:t>
        <a:bodyPr/>
        <a:lstStyle/>
        <a:p>
          <a:endParaRPr lang="en-US"/>
        </a:p>
      </dgm:t>
    </dgm:pt>
    <dgm:pt modelId="{B8E58193-4D1F-44CE-ACF9-DEFCEC8F2D9F}">
      <dgm:prSet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Witness the steep ledged </a:t>
          </a:r>
          <a:r>
            <a:rPr lang="en-US" dirty="0" err="1" smtClean="0">
              <a:solidFill>
                <a:schemeClr val="bg1"/>
              </a:solidFill>
            </a:rPr>
            <a:t>Hajar</a:t>
          </a:r>
          <a:r>
            <a:rPr lang="en-US" dirty="0" smtClean="0">
              <a:solidFill>
                <a:schemeClr val="bg1"/>
              </a:solidFill>
            </a:rPr>
            <a:t> mountain range, offering breathtaking views</a:t>
          </a:r>
          <a:endParaRPr lang="en-US" dirty="0">
            <a:solidFill>
              <a:schemeClr val="bg1"/>
            </a:solidFill>
          </a:endParaRPr>
        </a:p>
      </dgm:t>
    </dgm:pt>
    <dgm:pt modelId="{B327849B-8A0D-4672-AD7A-96460E4B6319}" type="parTrans" cxnId="{3B8B7F8B-9C8F-4B40-9EBA-4A79D1D4FF39}">
      <dgm:prSet/>
      <dgm:spPr/>
      <dgm:t>
        <a:bodyPr/>
        <a:lstStyle/>
        <a:p>
          <a:endParaRPr lang="en-US"/>
        </a:p>
      </dgm:t>
    </dgm:pt>
    <dgm:pt modelId="{C1DC8DCD-9FF4-4F44-A8AB-9223692D03FC}" type="sibTrans" cxnId="{3B8B7F8B-9C8F-4B40-9EBA-4A79D1D4FF39}">
      <dgm:prSet/>
      <dgm:spPr/>
      <dgm:t>
        <a:bodyPr/>
        <a:lstStyle/>
        <a:p>
          <a:endParaRPr lang="en-US"/>
        </a:p>
      </dgm:t>
    </dgm:pt>
    <dgm:pt modelId="{5D41790F-2AC3-4E2F-8E84-37A88BDF6675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Post lunch, take the winding steep hairpins of the mountains</a:t>
          </a:r>
        </a:p>
      </dgm:t>
    </dgm:pt>
    <dgm:pt modelId="{DC1CE856-EB19-4E88-B35B-9A2B32028D10}" type="parTrans" cxnId="{3C81DADE-84EE-4319-949A-65244EC64994}">
      <dgm:prSet/>
      <dgm:spPr/>
      <dgm:t>
        <a:bodyPr/>
        <a:lstStyle/>
        <a:p>
          <a:endParaRPr lang="en-US"/>
        </a:p>
      </dgm:t>
    </dgm:pt>
    <dgm:pt modelId="{CBEF4A2B-C4B0-4C74-9AB2-0375A27763A7}" type="sibTrans" cxnId="{3C81DADE-84EE-4319-949A-65244EC64994}">
      <dgm:prSet/>
      <dgm:spPr/>
      <dgm:t>
        <a:bodyPr/>
        <a:lstStyle/>
        <a:p>
          <a:endParaRPr lang="en-US"/>
        </a:p>
      </dgm:t>
    </dgm:pt>
    <dgm:pt modelId="{4082549B-BA30-4D5F-A8E6-76804A6E4290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Set up camp before sunset at a high vantage </a:t>
          </a:r>
          <a:r>
            <a:rPr lang="en-US" dirty="0" smtClean="0">
              <a:solidFill>
                <a:schemeClr val="bg1"/>
              </a:solidFill>
            </a:rPr>
            <a:t>point overlooking the </a:t>
          </a:r>
          <a:r>
            <a:rPr lang="en-US" dirty="0">
              <a:solidFill>
                <a:schemeClr val="bg1"/>
              </a:solidFill>
            </a:rPr>
            <a:t>Salmah plateau</a:t>
          </a:r>
        </a:p>
      </dgm:t>
    </dgm:pt>
    <dgm:pt modelId="{B8B889C3-1132-41D1-BFBB-CEACEA833BF5}" type="parTrans" cxnId="{DCDEA9D0-53E6-4E54-BAE2-D659E6FE3C61}">
      <dgm:prSet/>
      <dgm:spPr/>
      <dgm:t>
        <a:bodyPr/>
        <a:lstStyle/>
        <a:p>
          <a:endParaRPr lang="en-US"/>
        </a:p>
      </dgm:t>
    </dgm:pt>
    <dgm:pt modelId="{FC36DBEF-9EC5-44D3-A3DA-7431BEDCD45A}" type="sibTrans" cxnId="{DCDEA9D0-53E6-4E54-BAE2-D659E6FE3C61}">
      <dgm:prSet/>
      <dgm:spPr/>
      <dgm:t>
        <a:bodyPr/>
        <a:lstStyle/>
        <a:p>
          <a:endParaRPr lang="en-US"/>
        </a:p>
      </dgm:t>
    </dgm:pt>
    <dgm:pt modelId="{41E2039C-CD1C-4471-A8D5-4BEE243995AA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Dinner preparations will be underway </a:t>
          </a:r>
        </a:p>
      </dgm:t>
    </dgm:pt>
    <dgm:pt modelId="{8F3E5EA0-FEC2-46B5-9D4B-9E3C09C1D9DF}" type="parTrans" cxnId="{B06A9F3D-DE88-4706-9E9A-E950A06197FB}">
      <dgm:prSet/>
      <dgm:spPr/>
      <dgm:t>
        <a:bodyPr/>
        <a:lstStyle/>
        <a:p>
          <a:endParaRPr lang="en-US"/>
        </a:p>
      </dgm:t>
    </dgm:pt>
    <dgm:pt modelId="{E08E5E5D-31DC-40C4-87D3-764C926F7165}" type="sibTrans" cxnId="{B06A9F3D-DE88-4706-9E9A-E950A06197FB}">
      <dgm:prSet/>
      <dgm:spPr/>
      <dgm:t>
        <a:bodyPr/>
        <a:lstStyle/>
        <a:p>
          <a:endParaRPr lang="en-US"/>
        </a:p>
      </dgm:t>
    </dgm:pt>
    <dgm:pt modelId="{55E7D2F7-15D5-4D6D-828B-13A3138813DF}">
      <dgm:prSet/>
      <dgm:spPr/>
      <dgm:t>
        <a:bodyPr/>
        <a:lstStyle/>
        <a:p>
          <a:r>
            <a:rPr lang="en-US" dirty="0">
              <a:solidFill>
                <a:schemeClr val="bg1"/>
              </a:solidFill>
            </a:rPr>
            <a:t>Sleep under the beautiful twinkling night sky </a:t>
          </a:r>
        </a:p>
      </dgm:t>
    </dgm:pt>
    <dgm:pt modelId="{E356D9DC-71B6-4C82-8026-E97D97F72CDD}" type="parTrans" cxnId="{07886861-0AF9-4005-8AFD-6280087D1758}">
      <dgm:prSet/>
      <dgm:spPr/>
      <dgm:t>
        <a:bodyPr/>
        <a:lstStyle/>
        <a:p>
          <a:endParaRPr lang="en-US"/>
        </a:p>
      </dgm:t>
    </dgm:pt>
    <dgm:pt modelId="{9729C328-B1F8-4BD0-B9D4-D664605C2F0E}" type="sibTrans" cxnId="{07886861-0AF9-4005-8AFD-6280087D1758}">
      <dgm:prSet/>
      <dgm:spPr/>
      <dgm:t>
        <a:bodyPr/>
        <a:lstStyle/>
        <a:p>
          <a:endParaRPr lang="en-US"/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7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7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5780954F-58E8-4684-A6F8-91E6A3AEA5F4}" type="pres">
      <dgm:prSet presAssocID="{6188077C-8EF5-4D2F-BB44-EBB4114078D6}" presName="thickLine" presStyleLbl="alignNode1" presStyleIdx="1" presStyleCnt="7"/>
      <dgm:spPr/>
    </dgm:pt>
    <dgm:pt modelId="{C261AD23-AE4F-4E42-9D6A-1274B512D4B7}" type="pres">
      <dgm:prSet presAssocID="{6188077C-8EF5-4D2F-BB44-EBB4114078D6}" presName="horz1" presStyleCnt="0"/>
      <dgm:spPr/>
    </dgm:pt>
    <dgm:pt modelId="{ECEF0FAC-A604-4814-9786-6200E3DFCE2F}" type="pres">
      <dgm:prSet presAssocID="{6188077C-8EF5-4D2F-BB44-EBB4114078D6}" presName="tx1" presStyleLbl="revTx" presStyleIdx="1" presStyleCnt="7"/>
      <dgm:spPr/>
      <dgm:t>
        <a:bodyPr/>
        <a:lstStyle/>
        <a:p>
          <a:endParaRPr lang="en-US"/>
        </a:p>
      </dgm:t>
    </dgm:pt>
    <dgm:pt modelId="{1A908F3E-2617-4178-9E70-CB8B27C4F07F}" type="pres">
      <dgm:prSet presAssocID="{6188077C-8EF5-4D2F-BB44-EBB4114078D6}" presName="vert1" presStyleCnt="0"/>
      <dgm:spPr/>
    </dgm:pt>
    <dgm:pt modelId="{767CFC1B-4544-4D5C-B414-54B5EB26BB08}" type="pres">
      <dgm:prSet presAssocID="{B8E58193-4D1F-44CE-ACF9-DEFCEC8F2D9F}" presName="thickLine" presStyleLbl="alignNode1" presStyleIdx="2" presStyleCnt="7"/>
      <dgm:spPr/>
    </dgm:pt>
    <dgm:pt modelId="{BE85C505-EE37-49FA-A86D-7F34A7F96CFD}" type="pres">
      <dgm:prSet presAssocID="{B8E58193-4D1F-44CE-ACF9-DEFCEC8F2D9F}" presName="horz1" presStyleCnt="0"/>
      <dgm:spPr/>
    </dgm:pt>
    <dgm:pt modelId="{DC5C195D-19AA-4B27-BD23-98D896D9463A}" type="pres">
      <dgm:prSet presAssocID="{B8E58193-4D1F-44CE-ACF9-DEFCEC8F2D9F}" presName="tx1" presStyleLbl="revTx" presStyleIdx="2" presStyleCnt="7"/>
      <dgm:spPr/>
      <dgm:t>
        <a:bodyPr/>
        <a:lstStyle/>
        <a:p>
          <a:endParaRPr lang="en-US"/>
        </a:p>
      </dgm:t>
    </dgm:pt>
    <dgm:pt modelId="{D331BAF3-D39B-43A9-9AD4-C5612FCDDA83}" type="pres">
      <dgm:prSet presAssocID="{B8E58193-4D1F-44CE-ACF9-DEFCEC8F2D9F}" presName="vert1" presStyleCnt="0"/>
      <dgm:spPr/>
    </dgm:pt>
    <dgm:pt modelId="{F62DB0E4-2D02-4068-A04E-DCEA31AACF4E}" type="pres">
      <dgm:prSet presAssocID="{5D41790F-2AC3-4E2F-8E84-37A88BDF6675}" presName="thickLine" presStyleLbl="alignNode1" presStyleIdx="3" presStyleCnt="7"/>
      <dgm:spPr/>
    </dgm:pt>
    <dgm:pt modelId="{B1FFE022-7C22-4589-B0E0-2D16C0637F0C}" type="pres">
      <dgm:prSet presAssocID="{5D41790F-2AC3-4E2F-8E84-37A88BDF6675}" presName="horz1" presStyleCnt="0"/>
      <dgm:spPr/>
    </dgm:pt>
    <dgm:pt modelId="{33A7EE69-21CF-4B44-A635-57E05A076513}" type="pres">
      <dgm:prSet presAssocID="{5D41790F-2AC3-4E2F-8E84-37A88BDF6675}" presName="tx1" presStyleLbl="revTx" presStyleIdx="3" presStyleCnt="7"/>
      <dgm:spPr/>
      <dgm:t>
        <a:bodyPr/>
        <a:lstStyle/>
        <a:p>
          <a:endParaRPr lang="en-US"/>
        </a:p>
      </dgm:t>
    </dgm:pt>
    <dgm:pt modelId="{639C34A0-9BA0-4FC8-9479-D87CEE60A8CC}" type="pres">
      <dgm:prSet presAssocID="{5D41790F-2AC3-4E2F-8E84-37A88BDF6675}" presName="vert1" presStyleCnt="0"/>
      <dgm:spPr/>
    </dgm:pt>
    <dgm:pt modelId="{8392B14C-308B-4D3B-B996-EFF69E97C55A}" type="pres">
      <dgm:prSet presAssocID="{4082549B-BA30-4D5F-A8E6-76804A6E4290}" presName="thickLine" presStyleLbl="alignNode1" presStyleIdx="4" presStyleCnt="7"/>
      <dgm:spPr/>
    </dgm:pt>
    <dgm:pt modelId="{561E95B2-FB38-45C1-B945-2D175EC9FA46}" type="pres">
      <dgm:prSet presAssocID="{4082549B-BA30-4D5F-A8E6-76804A6E4290}" presName="horz1" presStyleCnt="0"/>
      <dgm:spPr/>
    </dgm:pt>
    <dgm:pt modelId="{BF20D9EB-69B9-4B0C-B939-12E7B3934BF5}" type="pres">
      <dgm:prSet presAssocID="{4082549B-BA30-4D5F-A8E6-76804A6E4290}" presName="tx1" presStyleLbl="revTx" presStyleIdx="4" presStyleCnt="7"/>
      <dgm:spPr/>
      <dgm:t>
        <a:bodyPr/>
        <a:lstStyle/>
        <a:p>
          <a:endParaRPr lang="en-US"/>
        </a:p>
      </dgm:t>
    </dgm:pt>
    <dgm:pt modelId="{4B88C77D-B4B6-40D6-8105-C2FE69ED6EB8}" type="pres">
      <dgm:prSet presAssocID="{4082549B-BA30-4D5F-A8E6-76804A6E4290}" presName="vert1" presStyleCnt="0"/>
      <dgm:spPr/>
    </dgm:pt>
    <dgm:pt modelId="{85C0B2BD-9C8A-4A08-B263-1DC9D6BB9A7D}" type="pres">
      <dgm:prSet presAssocID="{41E2039C-CD1C-4471-A8D5-4BEE243995AA}" presName="thickLine" presStyleLbl="alignNode1" presStyleIdx="5" presStyleCnt="7"/>
      <dgm:spPr/>
    </dgm:pt>
    <dgm:pt modelId="{F5311F3A-819A-46D3-B9C2-29DD4993BDA9}" type="pres">
      <dgm:prSet presAssocID="{41E2039C-CD1C-4471-A8D5-4BEE243995AA}" presName="horz1" presStyleCnt="0"/>
      <dgm:spPr/>
    </dgm:pt>
    <dgm:pt modelId="{CAB09911-7F55-4302-8AC0-8A865300CBAA}" type="pres">
      <dgm:prSet presAssocID="{41E2039C-CD1C-4471-A8D5-4BEE243995AA}" presName="tx1" presStyleLbl="revTx" presStyleIdx="5" presStyleCnt="7"/>
      <dgm:spPr/>
      <dgm:t>
        <a:bodyPr/>
        <a:lstStyle/>
        <a:p>
          <a:endParaRPr lang="en-US"/>
        </a:p>
      </dgm:t>
    </dgm:pt>
    <dgm:pt modelId="{FB0A7C9C-842A-4E79-B95D-43725AA9093F}" type="pres">
      <dgm:prSet presAssocID="{41E2039C-CD1C-4471-A8D5-4BEE243995AA}" presName="vert1" presStyleCnt="0"/>
      <dgm:spPr/>
    </dgm:pt>
    <dgm:pt modelId="{69339BEF-A658-44B7-A43B-ED48065326F3}" type="pres">
      <dgm:prSet presAssocID="{55E7D2F7-15D5-4D6D-828B-13A3138813DF}" presName="thickLine" presStyleLbl="alignNode1" presStyleIdx="6" presStyleCnt="7"/>
      <dgm:spPr/>
    </dgm:pt>
    <dgm:pt modelId="{54C5FECE-EE0F-46FB-8726-C0747F608D5B}" type="pres">
      <dgm:prSet presAssocID="{55E7D2F7-15D5-4D6D-828B-13A3138813DF}" presName="horz1" presStyleCnt="0"/>
      <dgm:spPr/>
    </dgm:pt>
    <dgm:pt modelId="{829DE34C-64FE-4066-AF18-DF26ECA09B21}" type="pres">
      <dgm:prSet presAssocID="{55E7D2F7-15D5-4D6D-828B-13A3138813DF}" presName="tx1" presStyleLbl="revTx" presStyleIdx="6" presStyleCnt="7"/>
      <dgm:spPr/>
      <dgm:t>
        <a:bodyPr/>
        <a:lstStyle/>
        <a:p>
          <a:endParaRPr lang="en-US"/>
        </a:p>
      </dgm:t>
    </dgm:pt>
    <dgm:pt modelId="{654D6EEA-6AF8-49EF-A98F-EA470361429D}" type="pres">
      <dgm:prSet presAssocID="{55E7D2F7-15D5-4D6D-828B-13A3138813DF}" presName="vert1" presStyleCnt="0"/>
      <dgm:spPr/>
    </dgm:pt>
  </dgm:ptLst>
  <dgm:cxnLst>
    <dgm:cxn modelId="{F74C6EB0-F15F-4465-935F-81ED1EA8CDA9}" type="presOf" srcId="{55E7D2F7-15D5-4D6D-828B-13A3138813DF}" destId="{829DE34C-64FE-4066-AF18-DF26ECA09B21}" srcOrd="0" destOrd="0" presId="urn:microsoft.com/office/officeart/2008/layout/LinedList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F946A2C4-D668-4BE6-9D20-A708A793F719}" type="presOf" srcId="{41E2039C-CD1C-4471-A8D5-4BEE243995AA}" destId="{CAB09911-7F55-4302-8AC0-8A865300CBAA}" srcOrd="0" destOrd="0" presId="urn:microsoft.com/office/officeart/2008/layout/LinedList"/>
    <dgm:cxn modelId="{5C52E6F2-8880-4655-85A3-2062EBDC6A5D}" type="presOf" srcId="{5D41790F-2AC3-4E2F-8E84-37A88BDF6675}" destId="{33A7EE69-21CF-4B44-A635-57E05A076513}" srcOrd="0" destOrd="0" presId="urn:microsoft.com/office/officeart/2008/layout/LinedList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DCDEA9D0-53E6-4E54-BAE2-D659E6FE3C61}" srcId="{391323DC-9613-4193-BAB5-D3FF409158AF}" destId="{4082549B-BA30-4D5F-A8E6-76804A6E4290}" srcOrd="4" destOrd="0" parTransId="{B8B889C3-1132-41D1-BFBB-CEACEA833BF5}" sibTransId="{FC36DBEF-9EC5-44D3-A3DA-7431BEDCD45A}"/>
    <dgm:cxn modelId="{B06A9F3D-DE88-4706-9E9A-E950A06197FB}" srcId="{391323DC-9613-4193-BAB5-D3FF409158AF}" destId="{41E2039C-CD1C-4471-A8D5-4BEE243995AA}" srcOrd="5" destOrd="0" parTransId="{8F3E5EA0-FEC2-46B5-9D4B-9E3C09C1D9DF}" sibTransId="{E08E5E5D-31DC-40C4-87D3-764C926F7165}"/>
    <dgm:cxn modelId="{8582C853-DAD2-4E56-B406-6A87C7032E9C}" type="presOf" srcId="{B8E58193-4D1F-44CE-ACF9-DEFCEC8F2D9F}" destId="{DC5C195D-19AA-4B27-BD23-98D896D9463A}" srcOrd="0" destOrd="0" presId="urn:microsoft.com/office/officeart/2008/layout/LinedList"/>
    <dgm:cxn modelId="{85F2D2AA-246C-407A-AB8E-FB64F80D9A02}" type="presOf" srcId="{6188077C-8EF5-4D2F-BB44-EBB4114078D6}" destId="{ECEF0FAC-A604-4814-9786-6200E3DFCE2F}" srcOrd="0" destOrd="0" presId="urn:microsoft.com/office/officeart/2008/layout/LinedList"/>
    <dgm:cxn modelId="{27905BB2-D5D3-4F6C-BD96-8FD9069B3FA7}" srcId="{391323DC-9613-4193-BAB5-D3FF409158AF}" destId="{6188077C-8EF5-4D2F-BB44-EBB4114078D6}" srcOrd="1" destOrd="0" parTransId="{623F2CD5-FF54-4FDA-8B33-83996306C3D1}" sibTransId="{EF601124-DE8A-4315-A61D-89BAAF984646}"/>
    <dgm:cxn modelId="{3C81DADE-84EE-4319-949A-65244EC64994}" srcId="{391323DC-9613-4193-BAB5-D3FF409158AF}" destId="{5D41790F-2AC3-4E2F-8E84-37A88BDF6675}" srcOrd="3" destOrd="0" parTransId="{DC1CE856-EB19-4E88-B35B-9A2B32028D10}" sibTransId="{CBEF4A2B-C4B0-4C74-9AB2-0375A27763A7}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07886861-0AF9-4005-8AFD-6280087D1758}" srcId="{391323DC-9613-4193-BAB5-D3FF409158AF}" destId="{55E7D2F7-15D5-4D6D-828B-13A3138813DF}" srcOrd="6" destOrd="0" parTransId="{E356D9DC-71B6-4C82-8026-E97D97F72CDD}" sibTransId="{9729C328-B1F8-4BD0-B9D4-D664605C2F0E}"/>
    <dgm:cxn modelId="{DA6BE21C-3D78-479C-9577-4EBC89409CE8}" type="presOf" srcId="{4082549B-BA30-4D5F-A8E6-76804A6E4290}" destId="{BF20D9EB-69B9-4B0C-B939-12E7B3934BF5}" srcOrd="0" destOrd="0" presId="urn:microsoft.com/office/officeart/2008/layout/LinedList"/>
    <dgm:cxn modelId="{3B8B7F8B-9C8F-4B40-9EBA-4A79D1D4FF39}" srcId="{391323DC-9613-4193-BAB5-D3FF409158AF}" destId="{B8E58193-4D1F-44CE-ACF9-DEFCEC8F2D9F}" srcOrd="2" destOrd="0" parTransId="{B327849B-8A0D-4672-AD7A-96460E4B6319}" sibTransId="{C1DC8DCD-9FF4-4F44-A8AB-9223692D03FC}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8CD287ED-8A8D-42CD-BECF-171FE6A2A705}" type="presParOf" srcId="{99983AD4-2D9B-42FC-83D7-0C131EBCE224}" destId="{5780954F-58E8-4684-A6F8-91E6A3AEA5F4}" srcOrd="2" destOrd="0" presId="urn:microsoft.com/office/officeart/2008/layout/LinedList"/>
    <dgm:cxn modelId="{5BB64FC1-8E37-4DE7-917F-5095B0727653}" type="presParOf" srcId="{99983AD4-2D9B-42FC-83D7-0C131EBCE224}" destId="{C261AD23-AE4F-4E42-9D6A-1274B512D4B7}" srcOrd="3" destOrd="0" presId="urn:microsoft.com/office/officeart/2008/layout/LinedList"/>
    <dgm:cxn modelId="{136F6125-AF46-4127-AD98-9BD56E547928}" type="presParOf" srcId="{C261AD23-AE4F-4E42-9D6A-1274B512D4B7}" destId="{ECEF0FAC-A604-4814-9786-6200E3DFCE2F}" srcOrd="0" destOrd="0" presId="urn:microsoft.com/office/officeart/2008/layout/LinedList"/>
    <dgm:cxn modelId="{D2D08C7B-A9FA-40B9-BAE2-8ECA669014D9}" type="presParOf" srcId="{C261AD23-AE4F-4E42-9D6A-1274B512D4B7}" destId="{1A908F3E-2617-4178-9E70-CB8B27C4F07F}" srcOrd="1" destOrd="0" presId="urn:microsoft.com/office/officeart/2008/layout/LinedList"/>
    <dgm:cxn modelId="{0E4C8F00-7A6F-4AC9-BFC8-EEDDC3DE93AF}" type="presParOf" srcId="{99983AD4-2D9B-42FC-83D7-0C131EBCE224}" destId="{767CFC1B-4544-4D5C-B414-54B5EB26BB08}" srcOrd="4" destOrd="0" presId="urn:microsoft.com/office/officeart/2008/layout/LinedList"/>
    <dgm:cxn modelId="{7B19771B-2B05-4392-97DE-341E7A8A0266}" type="presParOf" srcId="{99983AD4-2D9B-42FC-83D7-0C131EBCE224}" destId="{BE85C505-EE37-49FA-A86D-7F34A7F96CFD}" srcOrd="5" destOrd="0" presId="urn:microsoft.com/office/officeart/2008/layout/LinedList"/>
    <dgm:cxn modelId="{5F7131F0-CFAD-4450-8566-EDDBBA0D0F60}" type="presParOf" srcId="{BE85C505-EE37-49FA-A86D-7F34A7F96CFD}" destId="{DC5C195D-19AA-4B27-BD23-98D896D9463A}" srcOrd="0" destOrd="0" presId="urn:microsoft.com/office/officeart/2008/layout/LinedList"/>
    <dgm:cxn modelId="{557D59AF-F12C-43BB-B611-BFF325D073D6}" type="presParOf" srcId="{BE85C505-EE37-49FA-A86D-7F34A7F96CFD}" destId="{D331BAF3-D39B-43A9-9AD4-C5612FCDDA83}" srcOrd="1" destOrd="0" presId="urn:microsoft.com/office/officeart/2008/layout/LinedList"/>
    <dgm:cxn modelId="{E7C9CDA2-8A86-46C0-8DF3-D8F506456B61}" type="presParOf" srcId="{99983AD4-2D9B-42FC-83D7-0C131EBCE224}" destId="{F62DB0E4-2D02-4068-A04E-DCEA31AACF4E}" srcOrd="6" destOrd="0" presId="urn:microsoft.com/office/officeart/2008/layout/LinedList"/>
    <dgm:cxn modelId="{7BD155CD-A27E-4DE7-849B-C0EA6F43873C}" type="presParOf" srcId="{99983AD4-2D9B-42FC-83D7-0C131EBCE224}" destId="{B1FFE022-7C22-4589-B0E0-2D16C0637F0C}" srcOrd="7" destOrd="0" presId="urn:microsoft.com/office/officeart/2008/layout/LinedList"/>
    <dgm:cxn modelId="{F78BE253-375B-4809-9F27-1B7AB8B3C9C5}" type="presParOf" srcId="{B1FFE022-7C22-4589-B0E0-2D16C0637F0C}" destId="{33A7EE69-21CF-4B44-A635-57E05A076513}" srcOrd="0" destOrd="0" presId="urn:microsoft.com/office/officeart/2008/layout/LinedList"/>
    <dgm:cxn modelId="{A7B6FFAB-4908-4489-AEEE-78CB02706B54}" type="presParOf" srcId="{B1FFE022-7C22-4589-B0E0-2D16C0637F0C}" destId="{639C34A0-9BA0-4FC8-9479-D87CEE60A8CC}" srcOrd="1" destOrd="0" presId="urn:microsoft.com/office/officeart/2008/layout/LinedList"/>
    <dgm:cxn modelId="{D127D510-BC69-462B-87EA-65FC21775DDB}" type="presParOf" srcId="{99983AD4-2D9B-42FC-83D7-0C131EBCE224}" destId="{8392B14C-308B-4D3B-B996-EFF69E97C55A}" srcOrd="8" destOrd="0" presId="urn:microsoft.com/office/officeart/2008/layout/LinedList"/>
    <dgm:cxn modelId="{DEA2763F-7B77-43AA-AFAA-3944A24F43BB}" type="presParOf" srcId="{99983AD4-2D9B-42FC-83D7-0C131EBCE224}" destId="{561E95B2-FB38-45C1-B945-2D175EC9FA46}" srcOrd="9" destOrd="0" presId="urn:microsoft.com/office/officeart/2008/layout/LinedList"/>
    <dgm:cxn modelId="{1CD73312-2D5F-4DF8-88E5-978C062BFEBD}" type="presParOf" srcId="{561E95B2-FB38-45C1-B945-2D175EC9FA46}" destId="{BF20D9EB-69B9-4B0C-B939-12E7B3934BF5}" srcOrd="0" destOrd="0" presId="urn:microsoft.com/office/officeart/2008/layout/LinedList"/>
    <dgm:cxn modelId="{40EF51B4-A545-4C58-B3BF-2D1B9F000416}" type="presParOf" srcId="{561E95B2-FB38-45C1-B945-2D175EC9FA46}" destId="{4B88C77D-B4B6-40D6-8105-C2FE69ED6EB8}" srcOrd="1" destOrd="0" presId="urn:microsoft.com/office/officeart/2008/layout/LinedList"/>
    <dgm:cxn modelId="{BB82085B-F568-45D3-BBE5-5C77275C0303}" type="presParOf" srcId="{99983AD4-2D9B-42FC-83D7-0C131EBCE224}" destId="{85C0B2BD-9C8A-4A08-B263-1DC9D6BB9A7D}" srcOrd="10" destOrd="0" presId="urn:microsoft.com/office/officeart/2008/layout/LinedList"/>
    <dgm:cxn modelId="{49E6C308-A44E-45FE-9C2B-1FD05CF12277}" type="presParOf" srcId="{99983AD4-2D9B-42FC-83D7-0C131EBCE224}" destId="{F5311F3A-819A-46D3-B9C2-29DD4993BDA9}" srcOrd="11" destOrd="0" presId="urn:microsoft.com/office/officeart/2008/layout/LinedList"/>
    <dgm:cxn modelId="{11F33DC8-F3F7-4F1C-A5AD-49538DD8FEED}" type="presParOf" srcId="{F5311F3A-819A-46D3-B9C2-29DD4993BDA9}" destId="{CAB09911-7F55-4302-8AC0-8A865300CBAA}" srcOrd="0" destOrd="0" presId="urn:microsoft.com/office/officeart/2008/layout/LinedList"/>
    <dgm:cxn modelId="{21AF6D62-8902-4C5A-AA19-8153B929D98C}" type="presParOf" srcId="{F5311F3A-819A-46D3-B9C2-29DD4993BDA9}" destId="{FB0A7C9C-842A-4E79-B95D-43725AA9093F}" srcOrd="1" destOrd="0" presId="urn:microsoft.com/office/officeart/2008/layout/LinedList"/>
    <dgm:cxn modelId="{05A2B3A7-72C1-4542-981B-CF5A9B09F9D2}" type="presParOf" srcId="{99983AD4-2D9B-42FC-83D7-0C131EBCE224}" destId="{69339BEF-A658-44B7-A43B-ED48065326F3}" srcOrd="12" destOrd="0" presId="urn:microsoft.com/office/officeart/2008/layout/LinedList"/>
    <dgm:cxn modelId="{24F1DE82-C63D-4992-A34A-6A9372BF5AB0}" type="presParOf" srcId="{99983AD4-2D9B-42FC-83D7-0C131EBCE224}" destId="{54C5FECE-EE0F-46FB-8726-C0747F608D5B}" srcOrd="13" destOrd="0" presId="urn:microsoft.com/office/officeart/2008/layout/LinedList"/>
    <dgm:cxn modelId="{1D28E222-AE98-4B7F-BAC3-40FD912C065E}" type="presParOf" srcId="{54C5FECE-EE0F-46FB-8726-C0747F608D5B}" destId="{829DE34C-64FE-4066-AF18-DF26ECA09B21}" srcOrd="0" destOrd="0" presId="urn:microsoft.com/office/officeart/2008/layout/LinedList"/>
    <dgm:cxn modelId="{28EB30B0-BC91-4EAF-B52E-56B125588F25}" type="presParOf" srcId="{54C5FECE-EE0F-46FB-8726-C0747F608D5B}" destId="{654D6EEA-6AF8-49EF-A98F-EA470361429D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Enjoy your breakfast at the camping site</a:t>
          </a: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>
            <a:solidFill>
              <a:srgbClr val="001B4D"/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>
            <a:solidFill>
              <a:srgbClr val="001B4D"/>
            </a:solidFill>
          </a:endParaRPr>
        </a:p>
      </dgm:t>
    </dgm:pt>
    <dgm:pt modelId="{F1904381-93B8-445B-9E8B-EEF764DC12F0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Your hike covers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approx.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40km on the </a:t>
          </a:r>
          <a:r>
            <a:rPr lang="en-US" dirty="0" err="1" smtClean="0">
              <a:solidFill>
                <a:schemeClr val="bg1">
                  <a:lumMod val="95000"/>
                </a:schemeClr>
              </a:solidFill>
            </a:rPr>
            <a:t>Salmah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 plateau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BF1ED583-3794-4970-B2EB-4D2B5958F934}" type="parTrans" cxnId="{F7A9E1C1-4E7B-4686-8EF4-21E7ADCCC71D}">
      <dgm:prSet/>
      <dgm:spPr/>
      <dgm:t>
        <a:bodyPr/>
        <a:lstStyle/>
        <a:p>
          <a:endParaRPr lang="en-US"/>
        </a:p>
      </dgm:t>
    </dgm:pt>
    <dgm:pt modelId="{E15C288E-8C56-4C6B-9166-203725F9E752}" type="sibTrans" cxnId="{F7A9E1C1-4E7B-4686-8EF4-21E7ADCCC71D}">
      <dgm:prSet/>
      <dgm:spPr/>
      <dgm:t>
        <a:bodyPr/>
        <a:lstStyle/>
        <a:p>
          <a:endParaRPr lang="en-US"/>
        </a:p>
      </dgm:t>
    </dgm:pt>
    <dgm:pt modelId="{A81D145C-BC83-4CD6-889A-9BE7BDF1BB39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A mountain trail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offers panoramic scenery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E6376485-45B6-44DC-9717-71A8C6591909}" type="parTrans" cxnId="{ADD256EF-6D9F-4748-B230-5AF48AA612D6}">
      <dgm:prSet/>
      <dgm:spPr/>
      <dgm:t>
        <a:bodyPr/>
        <a:lstStyle/>
        <a:p>
          <a:endParaRPr lang="en-US"/>
        </a:p>
      </dgm:t>
    </dgm:pt>
    <dgm:pt modelId="{5700432D-70E7-4A94-BB14-1E6BD66A9260}" type="sibTrans" cxnId="{ADD256EF-6D9F-4748-B230-5AF48AA612D6}">
      <dgm:prSet/>
      <dgm:spPr/>
      <dgm:t>
        <a:bodyPr/>
        <a:lstStyle/>
        <a:p>
          <a:endParaRPr lang="en-US"/>
        </a:p>
      </dgm:t>
    </dgm:pt>
    <dgm:pt modelId="{D1A7A2A3-5EB3-4BAB-A280-50FF9E09D4E9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Pause for lunch</a:t>
          </a:r>
        </a:p>
      </dgm:t>
    </dgm:pt>
    <dgm:pt modelId="{C82AD343-9B4A-422D-9EC7-E5BE108060C3}" type="parTrans" cxnId="{8F84F01D-AA02-4327-BC85-0B8FF26E19EC}">
      <dgm:prSet/>
      <dgm:spPr/>
      <dgm:t>
        <a:bodyPr/>
        <a:lstStyle/>
        <a:p>
          <a:endParaRPr lang="en-US"/>
        </a:p>
      </dgm:t>
    </dgm:pt>
    <dgm:pt modelId="{1D0FB2E9-97D4-4FC1-9101-39666A84358D}" type="sibTrans" cxnId="{8F84F01D-AA02-4327-BC85-0B8FF26E19EC}">
      <dgm:prSet/>
      <dgm:spPr/>
      <dgm:t>
        <a:bodyPr/>
        <a:lstStyle/>
        <a:p>
          <a:endParaRPr lang="en-US"/>
        </a:p>
      </dgm:t>
    </dgm:pt>
    <dgm:pt modelId="{46E48423-CFB5-406B-8770-5D6A4D393F55}">
      <dgm:prSet/>
      <dgm:spPr/>
      <dgm:t>
        <a:bodyPr/>
        <a:lstStyle/>
        <a:p>
          <a:r>
            <a:rPr lang="en-US" dirty="0">
              <a:solidFill>
                <a:schemeClr val="bg1">
                  <a:lumMod val="95000"/>
                </a:schemeClr>
              </a:solidFill>
            </a:rPr>
            <a:t>Post lunch, drive back to Muscat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and check-in to your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hotel</a:t>
          </a:r>
        </a:p>
      </dgm:t>
    </dgm:pt>
    <dgm:pt modelId="{F7B9AC19-82E6-4BAD-BE17-11BB9378B8D8}" type="parTrans" cxnId="{FBCB72F4-DF5A-47D9-A4E4-3A2ADC5B708E}">
      <dgm:prSet/>
      <dgm:spPr/>
      <dgm:t>
        <a:bodyPr/>
        <a:lstStyle/>
        <a:p>
          <a:endParaRPr lang="en-US"/>
        </a:p>
      </dgm:t>
    </dgm:pt>
    <dgm:pt modelId="{BE6B7A68-51B9-4BFE-B9E7-FE2E6D34DD56}" type="sibTrans" cxnId="{FBCB72F4-DF5A-47D9-A4E4-3A2ADC5B708E}">
      <dgm:prSet/>
      <dgm:spPr/>
      <dgm:t>
        <a:bodyPr/>
        <a:lstStyle/>
        <a:p>
          <a:endParaRPr lang="en-US"/>
        </a:p>
      </dgm:t>
    </dgm:pt>
    <dgm:pt modelId="{8522739E-0BFF-4850-A51E-3EFFDEBB82C0}">
      <dgm:prSet/>
      <dgm:spPr/>
      <dgm:t>
        <a:bodyPr/>
        <a:lstStyle/>
        <a:p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Unwind this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evening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after </a:t>
          </a:r>
          <a:r>
            <a:rPr lang="en-US" dirty="0">
              <a:solidFill>
                <a:schemeClr val="bg1">
                  <a:lumMod val="95000"/>
                </a:schemeClr>
              </a:solidFill>
            </a:rPr>
            <a:t>your adventurous </a:t>
          </a:r>
          <a:r>
            <a:rPr lang="en-US" dirty="0" smtClean="0">
              <a:solidFill>
                <a:schemeClr val="bg1">
                  <a:lumMod val="95000"/>
                </a:schemeClr>
              </a:solidFill>
            </a:rPr>
            <a:t>journey through the Omani heartland</a:t>
          </a:r>
          <a:endParaRPr lang="en-US" dirty="0">
            <a:solidFill>
              <a:schemeClr val="bg1">
                <a:lumMod val="95000"/>
              </a:schemeClr>
            </a:solidFill>
          </a:endParaRPr>
        </a:p>
      </dgm:t>
    </dgm:pt>
    <dgm:pt modelId="{AE00567C-CA09-426E-AEC1-449AAD009375}" type="parTrans" cxnId="{23DE4C38-71AD-4714-8B23-2375F92D250A}">
      <dgm:prSet/>
      <dgm:spPr/>
      <dgm:t>
        <a:bodyPr/>
        <a:lstStyle/>
        <a:p>
          <a:endParaRPr lang="en-US"/>
        </a:p>
      </dgm:t>
    </dgm:pt>
    <dgm:pt modelId="{CB75F52C-7294-4A41-974E-9397868AD888}" type="sibTrans" cxnId="{23DE4C38-71AD-4714-8B23-2375F92D250A}">
      <dgm:prSet/>
      <dgm:spPr/>
      <dgm:t>
        <a:bodyPr/>
        <a:lstStyle/>
        <a:p>
          <a:endParaRPr lang="en-US"/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6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6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79D7D250-1D91-4E3D-BDF0-423D7B5DA6C1}" type="pres">
      <dgm:prSet presAssocID="{F1904381-93B8-445B-9E8B-EEF764DC12F0}" presName="thickLine" presStyleLbl="alignNode1" presStyleIdx="1" presStyleCnt="6"/>
      <dgm:spPr/>
    </dgm:pt>
    <dgm:pt modelId="{FB1A290D-1956-45BA-8B22-59F803120CBC}" type="pres">
      <dgm:prSet presAssocID="{F1904381-93B8-445B-9E8B-EEF764DC12F0}" presName="horz1" presStyleCnt="0"/>
      <dgm:spPr/>
    </dgm:pt>
    <dgm:pt modelId="{E81F0853-9953-4C31-8F05-AB570BCA1DE9}" type="pres">
      <dgm:prSet presAssocID="{F1904381-93B8-445B-9E8B-EEF764DC12F0}" presName="tx1" presStyleLbl="revTx" presStyleIdx="1" presStyleCnt="6"/>
      <dgm:spPr/>
      <dgm:t>
        <a:bodyPr/>
        <a:lstStyle/>
        <a:p>
          <a:endParaRPr lang="en-US"/>
        </a:p>
      </dgm:t>
    </dgm:pt>
    <dgm:pt modelId="{F869571E-DC5A-4DA1-AFD3-ED4B537B8991}" type="pres">
      <dgm:prSet presAssocID="{F1904381-93B8-445B-9E8B-EEF764DC12F0}" presName="vert1" presStyleCnt="0"/>
      <dgm:spPr/>
    </dgm:pt>
    <dgm:pt modelId="{5336C02F-0FA0-42AD-A104-B0363B2923F3}" type="pres">
      <dgm:prSet presAssocID="{A81D145C-BC83-4CD6-889A-9BE7BDF1BB39}" presName="thickLine" presStyleLbl="alignNode1" presStyleIdx="2" presStyleCnt="6"/>
      <dgm:spPr/>
    </dgm:pt>
    <dgm:pt modelId="{BF5B6AC7-4CBD-40C1-9DAE-D3D7505C9A6E}" type="pres">
      <dgm:prSet presAssocID="{A81D145C-BC83-4CD6-889A-9BE7BDF1BB39}" presName="horz1" presStyleCnt="0"/>
      <dgm:spPr/>
    </dgm:pt>
    <dgm:pt modelId="{1323FBD0-4866-4D42-B968-20877CA6F713}" type="pres">
      <dgm:prSet presAssocID="{A81D145C-BC83-4CD6-889A-9BE7BDF1BB39}" presName="tx1" presStyleLbl="revTx" presStyleIdx="2" presStyleCnt="6"/>
      <dgm:spPr/>
      <dgm:t>
        <a:bodyPr/>
        <a:lstStyle/>
        <a:p>
          <a:endParaRPr lang="en-US"/>
        </a:p>
      </dgm:t>
    </dgm:pt>
    <dgm:pt modelId="{48BEB4D2-FBFF-4C0E-B32A-536224AA1BDF}" type="pres">
      <dgm:prSet presAssocID="{A81D145C-BC83-4CD6-889A-9BE7BDF1BB39}" presName="vert1" presStyleCnt="0"/>
      <dgm:spPr/>
    </dgm:pt>
    <dgm:pt modelId="{9D053504-B2A2-4D84-BCC1-196302224F18}" type="pres">
      <dgm:prSet presAssocID="{D1A7A2A3-5EB3-4BAB-A280-50FF9E09D4E9}" presName="thickLine" presStyleLbl="alignNode1" presStyleIdx="3" presStyleCnt="6"/>
      <dgm:spPr/>
    </dgm:pt>
    <dgm:pt modelId="{DA1B6A57-F4A6-4D4F-8B60-90E80F406524}" type="pres">
      <dgm:prSet presAssocID="{D1A7A2A3-5EB3-4BAB-A280-50FF9E09D4E9}" presName="horz1" presStyleCnt="0"/>
      <dgm:spPr/>
    </dgm:pt>
    <dgm:pt modelId="{15878AE3-482D-4385-9ECB-98CA360DEEAC}" type="pres">
      <dgm:prSet presAssocID="{D1A7A2A3-5EB3-4BAB-A280-50FF9E09D4E9}" presName="tx1" presStyleLbl="revTx" presStyleIdx="3" presStyleCnt="6"/>
      <dgm:spPr/>
      <dgm:t>
        <a:bodyPr/>
        <a:lstStyle/>
        <a:p>
          <a:endParaRPr lang="en-US"/>
        </a:p>
      </dgm:t>
    </dgm:pt>
    <dgm:pt modelId="{265B05ED-943E-4B8E-8198-DF1559AB6DC9}" type="pres">
      <dgm:prSet presAssocID="{D1A7A2A3-5EB3-4BAB-A280-50FF9E09D4E9}" presName="vert1" presStyleCnt="0"/>
      <dgm:spPr/>
    </dgm:pt>
    <dgm:pt modelId="{71B77033-1DCA-4B75-AACD-C73A931F426B}" type="pres">
      <dgm:prSet presAssocID="{46E48423-CFB5-406B-8770-5D6A4D393F55}" presName="thickLine" presStyleLbl="alignNode1" presStyleIdx="4" presStyleCnt="6"/>
      <dgm:spPr/>
    </dgm:pt>
    <dgm:pt modelId="{5D01668E-94A4-4A60-8801-CB6BCDCD0D44}" type="pres">
      <dgm:prSet presAssocID="{46E48423-CFB5-406B-8770-5D6A4D393F55}" presName="horz1" presStyleCnt="0"/>
      <dgm:spPr/>
    </dgm:pt>
    <dgm:pt modelId="{58D1293A-F6F3-4660-B231-52CAA801B8D4}" type="pres">
      <dgm:prSet presAssocID="{46E48423-CFB5-406B-8770-5D6A4D393F55}" presName="tx1" presStyleLbl="revTx" presStyleIdx="4" presStyleCnt="6"/>
      <dgm:spPr/>
      <dgm:t>
        <a:bodyPr/>
        <a:lstStyle/>
        <a:p>
          <a:endParaRPr lang="en-US"/>
        </a:p>
      </dgm:t>
    </dgm:pt>
    <dgm:pt modelId="{AED32DA7-9126-45CD-9FDB-724A2B3D0963}" type="pres">
      <dgm:prSet presAssocID="{46E48423-CFB5-406B-8770-5D6A4D393F55}" presName="vert1" presStyleCnt="0"/>
      <dgm:spPr/>
    </dgm:pt>
    <dgm:pt modelId="{60AC2A69-7352-47F1-AC6A-D03071881FBE}" type="pres">
      <dgm:prSet presAssocID="{8522739E-0BFF-4850-A51E-3EFFDEBB82C0}" presName="thickLine" presStyleLbl="alignNode1" presStyleIdx="5" presStyleCnt="6"/>
      <dgm:spPr/>
    </dgm:pt>
    <dgm:pt modelId="{BFE9C2BD-80B5-43FE-A3EB-655849B655B4}" type="pres">
      <dgm:prSet presAssocID="{8522739E-0BFF-4850-A51E-3EFFDEBB82C0}" presName="horz1" presStyleCnt="0"/>
      <dgm:spPr/>
    </dgm:pt>
    <dgm:pt modelId="{27E93A2C-AEA4-470B-ADEC-3647096215BD}" type="pres">
      <dgm:prSet presAssocID="{8522739E-0BFF-4850-A51E-3EFFDEBB82C0}" presName="tx1" presStyleLbl="revTx" presStyleIdx="5" presStyleCnt="6"/>
      <dgm:spPr/>
      <dgm:t>
        <a:bodyPr/>
        <a:lstStyle/>
        <a:p>
          <a:endParaRPr lang="en-US"/>
        </a:p>
      </dgm:t>
    </dgm:pt>
    <dgm:pt modelId="{4078EBBD-AB90-4FA9-8FCB-AD9C9CEB700A}" type="pres">
      <dgm:prSet presAssocID="{8522739E-0BFF-4850-A51E-3EFFDEBB82C0}" presName="vert1" presStyleCnt="0"/>
      <dgm:spPr/>
    </dgm:pt>
  </dgm:ptLst>
  <dgm:cxnLst>
    <dgm:cxn modelId="{8F84F01D-AA02-4327-BC85-0B8FF26E19EC}" srcId="{391323DC-9613-4193-BAB5-D3FF409158AF}" destId="{D1A7A2A3-5EB3-4BAB-A280-50FF9E09D4E9}" srcOrd="3" destOrd="0" parTransId="{C82AD343-9B4A-422D-9EC7-E5BE108060C3}" sibTransId="{1D0FB2E9-97D4-4FC1-9101-39666A84358D}"/>
    <dgm:cxn modelId="{253520A4-2315-443F-B510-9BD2C955350E}" type="presOf" srcId="{D1A7A2A3-5EB3-4BAB-A280-50FF9E09D4E9}" destId="{15878AE3-482D-4385-9ECB-98CA360DEEAC}" srcOrd="0" destOrd="0" presId="urn:microsoft.com/office/officeart/2008/layout/LinedList"/>
    <dgm:cxn modelId="{C6BDCFE2-FF19-4959-AE1A-D3FA7C3242BD}" type="presOf" srcId="{8522739E-0BFF-4850-A51E-3EFFDEBB82C0}" destId="{27E93A2C-AEA4-470B-ADEC-3647096215BD}" srcOrd="0" destOrd="0" presId="urn:microsoft.com/office/officeart/2008/layout/LinedList"/>
    <dgm:cxn modelId="{FBCB72F4-DF5A-47D9-A4E4-3A2ADC5B708E}" srcId="{391323DC-9613-4193-BAB5-D3FF409158AF}" destId="{46E48423-CFB5-406B-8770-5D6A4D393F55}" srcOrd="4" destOrd="0" parTransId="{F7B9AC19-82E6-4BAD-BE17-11BB9378B8D8}" sibTransId="{BE6B7A68-51B9-4BFE-B9E7-FE2E6D34DD56}"/>
    <dgm:cxn modelId="{08CDFDF9-1691-4261-AC40-F0D8B13D30EC}" type="presOf" srcId="{F1904381-93B8-445B-9E8B-EEF764DC12F0}" destId="{E81F0853-9953-4C31-8F05-AB570BCA1DE9}" srcOrd="0" destOrd="0" presId="urn:microsoft.com/office/officeart/2008/layout/LinedList"/>
    <dgm:cxn modelId="{0F894148-40BC-4265-B74B-45ADFD78140B}" type="presOf" srcId="{46E48423-CFB5-406B-8770-5D6A4D393F55}" destId="{58D1293A-F6F3-4660-B231-52CAA801B8D4}" srcOrd="0" destOrd="0" presId="urn:microsoft.com/office/officeart/2008/layout/LinedList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F7A9E1C1-4E7B-4686-8EF4-21E7ADCCC71D}" srcId="{391323DC-9613-4193-BAB5-D3FF409158AF}" destId="{F1904381-93B8-445B-9E8B-EEF764DC12F0}" srcOrd="1" destOrd="0" parTransId="{BF1ED583-3794-4970-B2EB-4D2B5958F934}" sibTransId="{E15C288E-8C56-4C6B-9166-203725F9E752}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FAE35AC0-A728-4A06-B96A-405D0C7CD5F2}" type="presOf" srcId="{A81D145C-BC83-4CD6-889A-9BE7BDF1BB39}" destId="{1323FBD0-4866-4D42-B968-20877CA6F713}" srcOrd="0" destOrd="0" presId="urn:microsoft.com/office/officeart/2008/layout/LinedList"/>
    <dgm:cxn modelId="{23DE4C38-71AD-4714-8B23-2375F92D250A}" srcId="{391323DC-9613-4193-BAB5-D3FF409158AF}" destId="{8522739E-0BFF-4850-A51E-3EFFDEBB82C0}" srcOrd="5" destOrd="0" parTransId="{AE00567C-CA09-426E-AEC1-449AAD009375}" sibTransId="{CB75F52C-7294-4A41-974E-9397868AD888}"/>
    <dgm:cxn modelId="{ADD256EF-6D9F-4748-B230-5AF48AA612D6}" srcId="{391323DC-9613-4193-BAB5-D3FF409158AF}" destId="{A81D145C-BC83-4CD6-889A-9BE7BDF1BB39}" srcOrd="2" destOrd="0" parTransId="{E6376485-45B6-44DC-9717-71A8C6591909}" sibTransId="{5700432D-70E7-4A94-BB14-1E6BD66A9260}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9FE4FC6A-824A-448B-8130-3BD3696A4E9B}" type="presParOf" srcId="{99983AD4-2D9B-42FC-83D7-0C131EBCE224}" destId="{79D7D250-1D91-4E3D-BDF0-423D7B5DA6C1}" srcOrd="2" destOrd="0" presId="urn:microsoft.com/office/officeart/2008/layout/LinedList"/>
    <dgm:cxn modelId="{25AF90CC-3709-4A04-9C11-52642DD0F4EC}" type="presParOf" srcId="{99983AD4-2D9B-42FC-83D7-0C131EBCE224}" destId="{FB1A290D-1956-45BA-8B22-59F803120CBC}" srcOrd="3" destOrd="0" presId="urn:microsoft.com/office/officeart/2008/layout/LinedList"/>
    <dgm:cxn modelId="{D3C0AF2E-62E2-430B-9842-4121CDC1B1F0}" type="presParOf" srcId="{FB1A290D-1956-45BA-8B22-59F803120CBC}" destId="{E81F0853-9953-4C31-8F05-AB570BCA1DE9}" srcOrd="0" destOrd="0" presId="urn:microsoft.com/office/officeart/2008/layout/LinedList"/>
    <dgm:cxn modelId="{57AF4750-284E-4F1F-9A3E-CFD81B0CB9E2}" type="presParOf" srcId="{FB1A290D-1956-45BA-8B22-59F803120CBC}" destId="{F869571E-DC5A-4DA1-AFD3-ED4B537B8991}" srcOrd="1" destOrd="0" presId="urn:microsoft.com/office/officeart/2008/layout/LinedList"/>
    <dgm:cxn modelId="{2C64B93A-B970-4C86-AD3A-F9AD92DB5896}" type="presParOf" srcId="{99983AD4-2D9B-42FC-83D7-0C131EBCE224}" destId="{5336C02F-0FA0-42AD-A104-B0363B2923F3}" srcOrd="4" destOrd="0" presId="urn:microsoft.com/office/officeart/2008/layout/LinedList"/>
    <dgm:cxn modelId="{4A183A38-366F-4D9F-9D83-D2EF359DF677}" type="presParOf" srcId="{99983AD4-2D9B-42FC-83D7-0C131EBCE224}" destId="{BF5B6AC7-4CBD-40C1-9DAE-D3D7505C9A6E}" srcOrd="5" destOrd="0" presId="urn:microsoft.com/office/officeart/2008/layout/LinedList"/>
    <dgm:cxn modelId="{22E25C73-CBA8-48FE-B892-80893878C681}" type="presParOf" srcId="{BF5B6AC7-4CBD-40C1-9DAE-D3D7505C9A6E}" destId="{1323FBD0-4866-4D42-B968-20877CA6F713}" srcOrd="0" destOrd="0" presId="urn:microsoft.com/office/officeart/2008/layout/LinedList"/>
    <dgm:cxn modelId="{59A462AE-6460-40C9-93F7-8A8C29A8E9FB}" type="presParOf" srcId="{BF5B6AC7-4CBD-40C1-9DAE-D3D7505C9A6E}" destId="{48BEB4D2-FBFF-4C0E-B32A-536224AA1BDF}" srcOrd="1" destOrd="0" presId="urn:microsoft.com/office/officeart/2008/layout/LinedList"/>
    <dgm:cxn modelId="{8A795C07-8BFF-45AF-9E64-1DC2C99A8E45}" type="presParOf" srcId="{99983AD4-2D9B-42FC-83D7-0C131EBCE224}" destId="{9D053504-B2A2-4D84-BCC1-196302224F18}" srcOrd="6" destOrd="0" presId="urn:microsoft.com/office/officeart/2008/layout/LinedList"/>
    <dgm:cxn modelId="{968CF621-D462-4A84-90DE-139AB28A2597}" type="presParOf" srcId="{99983AD4-2D9B-42FC-83D7-0C131EBCE224}" destId="{DA1B6A57-F4A6-4D4F-8B60-90E80F406524}" srcOrd="7" destOrd="0" presId="urn:microsoft.com/office/officeart/2008/layout/LinedList"/>
    <dgm:cxn modelId="{1328F7AD-FA7B-4B68-AD95-F7DED805A95C}" type="presParOf" srcId="{DA1B6A57-F4A6-4D4F-8B60-90E80F406524}" destId="{15878AE3-482D-4385-9ECB-98CA360DEEAC}" srcOrd="0" destOrd="0" presId="urn:microsoft.com/office/officeart/2008/layout/LinedList"/>
    <dgm:cxn modelId="{5F9E153C-7758-4420-9302-798449E48D15}" type="presParOf" srcId="{DA1B6A57-F4A6-4D4F-8B60-90E80F406524}" destId="{265B05ED-943E-4B8E-8198-DF1559AB6DC9}" srcOrd="1" destOrd="0" presId="urn:microsoft.com/office/officeart/2008/layout/LinedList"/>
    <dgm:cxn modelId="{7B6C77FD-50C9-443B-AD3A-791A9355D7DA}" type="presParOf" srcId="{99983AD4-2D9B-42FC-83D7-0C131EBCE224}" destId="{71B77033-1DCA-4B75-AACD-C73A931F426B}" srcOrd="8" destOrd="0" presId="urn:microsoft.com/office/officeart/2008/layout/LinedList"/>
    <dgm:cxn modelId="{6933F680-5605-476D-8B29-CB1C2333D026}" type="presParOf" srcId="{99983AD4-2D9B-42FC-83D7-0C131EBCE224}" destId="{5D01668E-94A4-4A60-8801-CB6BCDCD0D44}" srcOrd="9" destOrd="0" presId="urn:microsoft.com/office/officeart/2008/layout/LinedList"/>
    <dgm:cxn modelId="{5712F6AB-8600-4DAA-9407-1A7E2DEFB2AD}" type="presParOf" srcId="{5D01668E-94A4-4A60-8801-CB6BCDCD0D44}" destId="{58D1293A-F6F3-4660-B231-52CAA801B8D4}" srcOrd="0" destOrd="0" presId="urn:microsoft.com/office/officeart/2008/layout/LinedList"/>
    <dgm:cxn modelId="{D038A396-2FD6-4F83-A59A-374E29C5BDEA}" type="presParOf" srcId="{5D01668E-94A4-4A60-8801-CB6BCDCD0D44}" destId="{AED32DA7-9126-45CD-9FDB-724A2B3D0963}" srcOrd="1" destOrd="0" presId="urn:microsoft.com/office/officeart/2008/layout/LinedList"/>
    <dgm:cxn modelId="{ED59CF39-4E4A-4883-B42D-585E4C37E250}" type="presParOf" srcId="{99983AD4-2D9B-42FC-83D7-0C131EBCE224}" destId="{60AC2A69-7352-47F1-AC6A-D03071881FBE}" srcOrd="10" destOrd="0" presId="urn:microsoft.com/office/officeart/2008/layout/LinedList"/>
    <dgm:cxn modelId="{0AF914F8-3C51-4256-9FB2-7DF0FD7E4A1D}" type="presParOf" srcId="{99983AD4-2D9B-42FC-83D7-0C131EBCE224}" destId="{BFE9C2BD-80B5-43FE-A3EB-655849B655B4}" srcOrd="11" destOrd="0" presId="urn:microsoft.com/office/officeart/2008/layout/LinedList"/>
    <dgm:cxn modelId="{E5C95991-B546-42D1-8B70-DD1D7EF76B55}" type="presParOf" srcId="{BFE9C2BD-80B5-43FE-A3EB-655849B655B4}" destId="{27E93A2C-AEA4-470B-ADEC-3647096215BD}" srcOrd="0" destOrd="0" presId="urn:microsoft.com/office/officeart/2008/layout/LinedList"/>
    <dgm:cxn modelId="{B3945A51-1F61-4B4B-9995-839C17A49CF1}" type="presParOf" srcId="{BFE9C2BD-80B5-43FE-A3EB-655849B655B4}" destId="{4078EBBD-AB90-4FA9-8FCB-AD9C9CEB700A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91323DC-9613-4193-BAB5-D3FF409158AF}" type="doc">
      <dgm:prSet loTypeId="urn:microsoft.com/office/officeart/2008/layout/LinedList" loCatId="list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6B16FC6-B01D-4CBF-8EA2-E5E4C89D36C0}">
      <dgm:prSet custT="1"/>
      <dgm:spPr/>
      <dgm:t>
        <a:bodyPr/>
        <a:lstStyle/>
        <a:p>
          <a:r>
            <a:rPr lang="en-US" sz="2000" dirty="0">
              <a:solidFill>
                <a:schemeClr val="bg1">
                  <a:lumMod val="95000"/>
                </a:schemeClr>
              </a:solidFill>
            </a:rPr>
            <a:t>A </a:t>
          </a:r>
          <a:r>
            <a:rPr lang="en-US" sz="2000" dirty="0" smtClean="0">
              <a:solidFill>
                <a:schemeClr val="bg1">
                  <a:lumMod val="95000"/>
                </a:schemeClr>
              </a:solidFill>
            </a:rPr>
            <a:t>relaxed day at leisure</a:t>
          </a:r>
          <a:endParaRPr lang="en-US" sz="2000" dirty="0">
            <a:solidFill>
              <a:schemeClr val="bg1">
                <a:lumMod val="95000"/>
              </a:schemeClr>
            </a:solidFill>
          </a:endParaRPr>
        </a:p>
      </dgm:t>
    </dgm:pt>
    <dgm:pt modelId="{DB6E919B-C295-4F7E-9334-E6551B1F4935}" type="parTrans" cxnId="{FADB4B67-449D-4B07-A5DC-22A8ED971663}">
      <dgm:prSet/>
      <dgm:spPr/>
      <dgm:t>
        <a:bodyPr/>
        <a:lstStyle/>
        <a:p>
          <a:endParaRPr lang="en-US" sz="2000">
            <a:solidFill>
              <a:srgbClr val="001B4D"/>
            </a:solidFill>
          </a:endParaRPr>
        </a:p>
      </dgm:t>
    </dgm:pt>
    <dgm:pt modelId="{343FF619-20BA-4804-A80D-6975F73D85CF}" type="sibTrans" cxnId="{FADB4B67-449D-4B07-A5DC-22A8ED971663}">
      <dgm:prSet/>
      <dgm:spPr/>
      <dgm:t>
        <a:bodyPr/>
        <a:lstStyle/>
        <a:p>
          <a:endParaRPr lang="en-US" sz="2000">
            <a:solidFill>
              <a:srgbClr val="001B4D"/>
            </a:solidFill>
          </a:endParaRPr>
        </a:p>
      </dgm:t>
    </dgm:pt>
    <dgm:pt modelId="{81BE7840-18EA-4155-BF51-61336E994E1C}">
      <dgm:prSet custT="1"/>
      <dgm:spPr/>
      <dgm:t>
        <a:bodyPr/>
        <a:lstStyle/>
        <a:p>
          <a:r>
            <a:rPr lang="en-US" sz="2000" dirty="0">
              <a:solidFill>
                <a:schemeClr val="bg1">
                  <a:lumMod val="95000"/>
                </a:schemeClr>
              </a:solidFill>
            </a:rPr>
            <a:t>Enjoy </a:t>
          </a:r>
          <a:r>
            <a:rPr lang="en-US" sz="2000" dirty="0" smtClean="0">
              <a:solidFill>
                <a:schemeClr val="bg1">
                  <a:lumMod val="95000"/>
                </a:schemeClr>
              </a:solidFill>
            </a:rPr>
            <a:t>breakfast </a:t>
          </a:r>
          <a:r>
            <a:rPr lang="en-US" sz="2000" dirty="0">
              <a:solidFill>
                <a:schemeClr val="bg1">
                  <a:lumMod val="95000"/>
                </a:schemeClr>
              </a:solidFill>
            </a:rPr>
            <a:t>at the </a:t>
          </a:r>
          <a:r>
            <a:rPr lang="en-US" sz="2000" dirty="0" smtClean="0">
              <a:solidFill>
                <a:schemeClr val="bg1">
                  <a:lumMod val="95000"/>
                </a:schemeClr>
              </a:solidFill>
            </a:rPr>
            <a:t>hotel; afterwards try out the Spa or enquire with us for optional excursions</a:t>
          </a:r>
          <a:endParaRPr lang="en-US" sz="2000" dirty="0">
            <a:solidFill>
              <a:schemeClr val="bg1">
                <a:lumMod val="95000"/>
              </a:schemeClr>
            </a:solidFill>
          </a:endParaRPr>
        </a:p>
      </dgm:t>
    </dgm:pt>
    <dgm:pt modelId="{592AC077-B151-4420-9F04-FD24318DF237}" type="parTrans" cxnId="{AB5DCF93-253B-4319-BEE6-5BA5E57A211D}">
      <dgm:prSet/>
      <dgm:spPr/>
      <dgm:t>
        <a:bodyPr/>
        <a:lstStyle/>
        <a:p>
          <a:endParaRPr lang="en-US" sz="2000"/>
        </a:p>
      </dgm:t>
    </dgm:pt>
    <dgm:pt modelId="{31A8F2C1-2F9F-4257-A3A3-7EAA7C703A37}" type="sibTrans" cxnId="{AB5DCF93-253B-4319-BEE6-5BA5E57A211D}">
      <dgm:prSet/>
      <dgm:spPr/>
      <dgm:t>
        <a:bodyPr/>
        <a:lstStyle/>
        <a:p>
          <a:endParaRPr lang="en-US" sz="2000"/>
        </a:p>
      </dgm:t>
    </dgm:pt>
    <dgm:pt modelId="{E607D800-F784-414E-A11A-DE446F356FE9}">
      <dgm:prSet custT="1"/>
      <dgm:spPr/>
      <dgm:t>
        <a:bodyPr/>
        <a:lstStyle/>
        <a:p>
          <a:r>
            <a:rPr lang="en-US" sz="2000" dirty="0" smtClean="0">
              <a:solidFill>
                <a:schemeClr val="bg1">
                  <a:lumMod val="95000"/>
                </a:schemeClr>
              </a:solidFill>
            </a:rPr>
            <a:t>Explore </a:t>
          </a:r>
          <a:r>
            <a:rPr lang="en-US" sz="2000" dirty="0">
              <a:solidFill>
                <a:schemeClr val="bg1">
                  <a:lumMod val="95000"/>
                </a:schemeClr>
              </a:solidFill>
            </a:rPr>
            <a:t>the city at your </a:t>
          </a:r>
          <a:r>
            <a:rPr lang="en-US" sz="2000" dirty="0" smtClean="0">
              <a:solidFill>
                <a:schemeClr val="bg1">
                  <a:lumMod val="95000"/>
                </a:schemeClr>
              </a:solidFill>
            </a:rPr>
            <a:t>pace. Check out by noon and transfer to Muscat International Airport per </a:t>
          </a:r>
          <a:r>
            <a:rPr lang="en-US" sz="2000" dirty="0">
              <a:solidFill>
                <a:schemeClr val="bg1">
                  <a:lumMod val="95000"/>
                </a:schemeClr>
              </a:solidFill>
            </a:rPr>
            <a:t>your flight </a:t>
          </a:r>
          <a:r>
            <a:rPr lang="en-US" sz="2000" dirty="0" smtClean="0">
              <a:solidFill>
                <a:schemeClr val="bg1">
                  <a:lumMod val="95000"/>
                </a:schemeClr>
              </a:solidFill>
            </a:rPr>
            <a:t>schedule</a:t>
          </a:r>
          <a:endParaRPr lang="en-US" sz="2000" dirty="0">
            <a:solidFill>
              <a:schemeClr val="bg1">
                <a:lumMod val="95000"/>
              </a:schemeClr>
            </a:solidFill>
          </a:endParaRPr>
        </a:p>
      </dgm:t>
    </dgm:pt>
    <dgm:pt modelId="{F35EFC76-2D73-4374-AB87-43F6E498E57B}" type="parTrans" cxnId="{0D40BB92-E8A1-417B-811D-C9E86C418A62}">
      <dgm:prSet/>
      <dgm:spPr/>
      <dgm:t>
        <a:bodyPr/>
        <a:lstStyle/>
        <a:p>
          <a:endParaRPr lang="en-US" sz="2000"/>
        </a:p>
      </dgm:t>
    </dgm:pt>
    <dgm:pt modelId="{FCAC2746-7606-47D3-9BF9-8205ED3B1E4F}" type="sibTrans" cxnId="{0D40BB92-E8A1-417B-811D-C9E86C418A62}">
      <dgm:prSet/>
      <dgm:spPr/>
      <dgm:t>
        <a:bodyPr/>
        <a:lstStyle/>
        <a:p>
          <a:endParaRPr lang="en-US" sz="2000"/>
        </a:p>
      </dgm:t>
    </dgm:pt>
    <dgm:pt modelId="{99983AD4-2D9B-42FC-83D7-0C131EBCE224}" type="pres">
      <dgm:prSet presAssocID="{391323DC-9613-4193-BAB5-D3FF409158AF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64456227-F6F1-4AB5-8F23-C03D56BE89D4}" type="pres">
      <dgm:prSet presAssocID="{F6B16FC6-B01D-4CBF-8EA2-E5E4C89D36C0}" presName="thickLine" presStyleLbl="alignNode1" presStyleIdx="0" presStyleCnt="3"/>
      <dgm:spPr/>
    </dgm:pt>
    <dgm:pt modelId="{34FBB0BE-71D8-4EA8-A4AC-6F9CF1458BE6}" type="pres">
      <dgm:prSet presAssocID="{F6B16FC6-B01D-4CBF-8EA2-E5E4C89D36C0}" presName="horz1" presStyleCnt="0"/>
      <dgm:spPr/>
    </dgm:pt>
    <dgm:pt modelId="{E84F7DA9-C2C5-4B30-9BC2-0A1A0F3F4660}" type="pres">
      <dgm:prSet presAssocID="{F6B16FC6-B01D-4CBF-8EA2-E5E4C89D36C0}" presName="tx1" presStyleLbl="revTx" presStyleIdx="0" presStyleCnt="3"/>
      <dgm:spPr/>
      <dgm:t>
        <a:bodyPr/>
        <a:lstStyle/>
        <a:p>
          <a:endParaRPr lang="en-US"/>
        </a:p>
      </dgm:t>
    </dgm:pt>
    <dgm:pt modelId="{DCF4A80B-EAD4-4B28-964A-BF34DCBBF136}" type="pres">
      <dgm:prSet presAssocID="{F6B16FC6-B01D-4CBF-8EA2-E5E4C89D36C0}" presName="vert1" presStyleCnt="0"/>
      <dgm:spPr/>
    </dgm:pt>
    <dgm:pt modelId="{44B39BC3-397C-4D32-AC45-72B3A61C6482}" type="pres">
      <dgm:prSet presAssocID="{81BE7840-18EA-4155-BF51-61336E994E1C}" presName="thickLine" presStyleLbl="alignNode1" presStyleIdx="1" presStyleCnt="3"/>
      <dgm:spPr/>
    </dgm:pt>
    <dgm:pt modelId="{5417B5A9-463E-4AB1-B729-CE3971510957}" type="pres">
      <dgm:prSet presAssocID="{81BE7840-18EA-4155-BF51-61336E994E1C}" presName="horz1" presStyleCnt="0"/>
      <dgm:spPr/>
    </dgm:pt>
    <dgm:pt modelId="{732BEFA9-92DE-46AF-8C94-0C0FA83A9D10}" type="pres">
      <dgm:prSet presAssocID="{81BE7840-18EA-4155-BF51-61336E994E1C}" presName="tx1" presStyleLbl="revTx" presStyleIdx="1" presStyleCnt="3"/>
      <dgm:spPr/>
      <dgm:t>
        <a:bodyPr/>
        <a:lstStyle/>
        <a:p>
          <a:endParaRPr lang="en-US"/>
        </a:p>
      </dgm:t>
    </dgm:pt>
    <dgm:pt modelId="{31410CFB-91C7-46C0-90EB-C07CFA4E2B61}" type="pres">
      <dgm:prSet presAssocID="{81BE7840-18EA-4155-BF51-61336E994E1C}" presName="vert1" presStyleCnt="0"/>
      <dgm:spPr/>
    </dgm:pt>
    <dgm:pt modelId="{CAA5B5E3-0036-4532-8557-D50D7907D65A}" type="pres">
      <dgm:prSet presAssocID="{E607D800-F784-414E-A11A-DE446F356FE9}" presName="thickLine" presStyleLbl="alignNode1" presStyleIdx="2" presStyleCnt="3"/>
      <dgm:spPr/>
    </dgm:pt>
    <dgm:pt modelId="{15FD5BB6-42F4-4A79-94C7-B3A197835F18}" type="pres">
      <dgm:prSet presAssocID="{E607D800-F784-414E-A11A-DE446F356FE9}" presName="horz1" presStyleCnt="0"/>
      <dgm:spPr/>
    </dgm:pt>
    <dgm:pt modelId="{07728F25-98EA-41A4-8223-90FC0C0C9EA1}" type="pres">
      <dgm:prSet presAssocID="{E607D800-F784-414E-A11A-DE446F356FE9}" presName="tx1" presStyleLbl="revTx" presStyleIdx="2" presStyleCnt="3"/>
      <dgm:spPr/>
      <dgm:t>
        <a:bodyPr/>
        <a:lstStyle/>
        <a:p>
          <a:endParaRPr lang="en-US"/>
        </a:p>
      </dgm:t>
    </dgm:pt>
    <dgm:pt modelId="{BCD7A630-E2FC-4019-8E1A-44F0523E08E0}" type="pres">
      <dgm:prSet presAssocID="{E607D800-F784-414E-A11A-DE446F356FE9}" presName="vert1" presStyleCnt="0"/>
      <dgm:spPr/>
    </dgm:pt>
  </dgm:ptLst>
  <dgm:cxnLst>
    <dgm:cxn modelId="{0D40BB92-E8A1-417B-811D-C9E86C418A62}" srcId="{391323DC-9613-4193-BAB5-D3FF409158AF}" destId="{E607D800-F784-414E-A11A-DE446F356FE9}" srcOrd="2" destOrd="0" parTransId="{F35EFC76-2D73-4374-AB87-43F6E498E57B}" sibTransId="{FCAC2746-7606-47D3-9BF9-8205ED3B1E4F}"/>
    <dgm:cxn modelId="{03470348-D747-4519-A0FD-088F14350E33}" type="presOf" srcId="{E607D800-F784-414E-A11A-DE446F356FE9}" destId="{07728F25-98EA-41A4-8223-90FC0C0C9EA1}" srcOrd="0" destOrd="0" presId="urn:microsoft.com/office/officeart/2008/layout/LinedList"/>
    <dgm:cxn modelId="{AB5DCF93-253B-4319-BEE6-5BA5E57A211D}" srcId="{391323DC-9613-4193-BAB5-D3FF409158AF}" destId="{81BE7840-18EA-4155-BF51-61336E994E1C}" srcOrd="1" destOrd="0" parTransId="{592AC077-B151-4420-9F04-FD24318DF237}" sibTransId="{31A8F2C1-2F9F-4257-A3A3-7EAA7C703A37}"/>
    <dgm:cxn modelId="{2632B138-CFAD-456F-AC45-BFC0D2F97C24}" type="presOf" srcId="{81BE7840-18EA-4155-BF51-61336E994E1C}" destId="{732BEFA9-92DE-46AF-8C94-0C0FA83A9D10}" srcOrd="0" destOrd="0" presId="urn:microsoft.com/office/officeart/2008/layout/LinedList"/>
    <dgm:cxn modelId="{FADB4B67-449D-4B07-A5DC-22A8ED971663}" srcId="{391323DC-9613-4193-BAB5-D3FF409158AF}" destId="{F6B16FC6-B01D-4CBF-8EA2-E5E4C89D36C0}" srcOrd="0" destOrd="0" parTransId="{DB6E919B-C295-4F7E-9334-E6551B1F4935}" sibTransId="{343FF619-20BA-4804-A80D-6975F73D85CF}"/>
    <dgm:cxn modelId="{70C13BEB-BB0F-4FA9-8182-D2E30E0014C7}" type="presOf" srcId="{F6B16FC6-B01D-4CBF-8EA2-E5E4C89D36C0}" destId="{E84F7DA9-C2C5-4B30-9BC2-0A1A0F3F4660}" srcOrd="0" destOrd="0" presId="urn:microsoft.com/office/officeart/2008/layout/LinedList"/>
    <dgm:cxn modelId="{49837621-6B6A-46C2-B0D4-C725BA3BF2DC}" type="presOf" srcId="{391323DC-9613-4193-BAB5-D3FF409158AF}" destId="{99983AD4-2D9B-42FC-83D7-0C131EBCE224}" srcOrd="0" destOrd="0" presId="urn:microsoft.com/office/officeart/2008/layout/LinedList"/>
    <dgm:cxn modelId="{098747AA-11B8-49A4-A43C-0DFB53CD4391}" type="presParOf" srcId="{99983AD4-2D9B-42FC-83D7-0C131EBCE224}" destId="{64456227-F6F1-4AB5-8F23-C03D56BE89D4}" srcOrd="0" destOrd="0" presId="urn:microsoft.com/office/officeart/2008/layout/LinedList"/>
    <dgm:cxn modelId="{8D7BFEE9-9A09-4FD1-A32A-FBD3A9CFDDC4}" type="presParOf" srcId="{99983AD4-2D9B-42FC-83D7-0C131EBCE224}" destId="{34FBB0BE-71D8-4EA8-A4AC-6F9CF1458BE6}" srcOrd="1" destOrd="0" presId="urn:microsoft.com/office/officeart/2008/layout/LinedList"/>
    <dgm:cxn modelId="{6767CF5F-7E1E-47BB-AB4D-22C02532DC36}" type="presParOf" srcId="{34FBB0BE-71D8-4EA8-A4AC-6F9CF1458BE6}" destId="{E84F7DA9-C2C5-4B30-9BC2-0A1A0F3F4660}" srcOrd="0" destOrd="0" presId="urn:microsoft.com/office/officeart/2008/layout/LinedList"/>
    <dgm:cxn modelId="{B5101A27-DEE6-4E66-B788-BE3BE879108D}" type="presParOf" srcId="{34FBB0BE-71D8-4EA8-A4AC-6F9CF1458BE6}" destId="{DCF4A80B-EAD4-4B28-964A-BF34DCBBF136}" srcOrd="1" destOrd="0" presId="urn:microsoft.com/office/officeart/2008/layout/LinedList"/>
    <dgm:cxn modelId="{6364CF16-453C-408C-AFFB-7A3C852886B3}" type="presParOf" srcId="{99983AD4-2D9B-42FC-83D7-0C131EBCE224}" destId="{44B39BC3-397C-4D32-AC45-72B3A61C6482}" srcOrd="2" destOrd="0" presId="urn:microsoft.com/office/officeart/2008/layout/LinedList"/>
    <dgm:cxn modelId="{3FB9D3B8-5F76-488A-AF46-EF1ED0FB5AA1}" type="presParOf" srcId="{99983AD4-2D9B-42FC-83D7-0C131EBCE224}" destId="{5417B5A9-463E-4AB1-B729-CE3971510957}" srcOrd="3" destOrd="0" presId="urn:microsoft.com/office/officeart/2008/layout/LinedList"/>
    <dgm:cxn modelId="{26B11C30-C281-4D7A-8DCB-06D1D3353669}" type="presParOf" srcId="{5417B5A9-463E-4AB1-B729-CE3971510957}" destId="{732BEFA9-92DE-46AF-8C94-0C0FA83A9D10}" srcOrd="0" destOrd="0" presId="urn:microsoft.com/office/officeart/2008/layout/LinedList"/>
    <dgm:cxn modelId="{6693E258-1EFC-4E4C-BB83-9A76356FA790}" type="presParOf" srcId="{5417B5A9-463E-4AB1-B729-CE3971510957}" destId="{31410CFB-91C7-46C0-90EB-C07CFA4E2B61}" srcOrd="1" destOrd="0" presId="urn:microsoft.com/office/officeart/2008/layout/LinedList"/>
    <dgm:cxn modelId="{4EE42F0D-4A58-46ED-9027-90327C8E3BDA}" type="presParOf" srcId="{99983AD4-2D9B-42FC-83D7-0C131EBCE224}" destId="{CAA5B5E3-0036-4532-8557-D50D7907D65A}" srcOrd="4" destOrd="0" presId="urn:microsoft.com/office/officeart/2008/layout/LinedList"/>
    <dgm:cxn modelId="{7CB14E3F-DADB-4D75-9C43-30D54CF64D15}" type="presParOf" srcId="{99983AD4-2D9B-42FC-83D7-0C131EBCE224}" destId="{15FD5BB6-42F4-4A79-94C7-B3A197835F18}" srcOrd="5" destOrd="0" presId="urn:microsoft.com/office/officeart/2008/layout/LinedList"/>
    <dgm:cxn modelId="{8DAEEA87-D649-4CE6-9C05-C8134BCAB0DC}" type="presParOf" srcId="{15FD5BB6-42F4-4A79-94C7-B3A197835F18}" destId="{07728F25-98EA-41A4-8223-90FC0C0C9EA1}" srcOrd="0" destOrd="0" presId="urn:microsoft.com/office/officeart/2008/layout/LinedList"/>
    <dgm:cxn modelId="{1D4F05D0-AFBA-4B83-9C65-7E141F59420E}" type="presParOf" srcId="{15FD5BB6-42F4-4A79-94C7-B3A197835F18}" destId="{BCD7A630-E2FC-4019-8E1A-44F0523E08E0}" srcOrd="1" destOrd="0" presId="urn:microsoft.com/office/officeart/2008/layout/LinedList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58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581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accent1">
                  <a:lumMod val="50000"/>
                </a:schemeClr>
              </a:solidFill>
            </a:rPr>
            <a:t>Arrival in Muscat</a:t>
          </a:r>
        </a:p>
      </dsp:txBody>
      <dsp:txXfrm>
        <a:off x="0" y="581"/>
        <a:ext cx="5996354" cy="953155"/>
      </dsp:txXfrm>
    </dsp:sp>
    <dsp:sp modelId="{85344CBA-C74F-4B56-BA7A-6A272C4B29CC}">
      <dsp:nvSpPr>
        <dsp:cNvPr id="0" name=""/>
        <dsp:cNvSpPr/>
      </dsp:nvSpPr>
      <dsp:spPr>
        <a:xfrm>
          <a:off x="0" y="953736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1968223"/>
                <a:satOff val="-2269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68223"/>
                <a:satOff val="-2269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68223"/>
                <a:satOff val="-2269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968223"/>
              <a:satOff val="-2269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617E0F7-E546-4A6A-878A-5F662A4479BC}">
      <dsp:nvSpPr>
        <dsp:cNvPr id="0" name=""/>
        <dsp:cNvSpPr/>
      </dsp:nvSpPr>
      <dsp:spPr>
        <a:xfrm>
          <a:off x="0" y="953736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accent1">
                  <a:lumMod val="50000"/>
                </a:schemeClr>
              </a:solidFill>
            </a:rPr>
            <a:t>Meet &amp; Greet at the airport and transfer to </a:t>
          </a:r>
          <a:r>
            <a:rPr lang="en-US" sz="2500" kern="1200" dirty="0" smtClean="0">
              <a:solidFill>
                <a:schemeClr val="accent1">
                  <a:lumMod val="50000"/>
                </a:schemeClr>
              </a:solidFill>
            </a:rPr>
            <a:t>Desert Resort in </a:t>
          </a:r>
          <a:r>
            <a:rPr lang="en-US" sz="2500" kern="1200" dirty="0" err="1" smtClean="0">
              <a:solidFill>
                <a:schemeClr val="accent1">
                  <a:lumMod val="50000"/>
                </a:schemeClr>
              </a:solidFill>
            </a:rPr>
            <a:t>Wahiba</a:t>
          </a:r>
          <a:r>
            <a:rPr lang="en-US" sz="2500" kern="1200" dirty="0" smtClean="0">
              <a:solidFill>
                <a:schemeClr val="accent1">
                  <a:lumMod val="50000"/>
                </a:schemeClr>
              </a:solidFill>
            </a:rPr>
            <a:t> Sands</a:t>
          </a:r>
          <a:endParaRPr lang="en-US" sz="25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953736"/>
        <a:ext cx="5996354" cy="953155"/>
      </dsp:txXfrm>
    </dsp:sp>
    <dsp:sp modelId="{86D47ECA-D4AF-4813-8AFC-54097099BCC7}">
      <dsp:nvSpPr>
        <dsp:cNvPr id="0" name=""/>
        <dsp:cNvSpPr/>
      </dsp:nvSpPr>
      <dsp:spPr>
        <a:xfrm>
          <a:off x="0" y="190689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936447"/>
              <a:satOff val="-4538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C5932B-45B9-4D47-AF60-96C5FB7F8331}">
      <dsp:nvSpPr>
        <dsp:cNvPr id="0" name=""/>
        <dsp:cNvSpPr/>
      </dsp:nvSpPr>
      <dsp:spPr>
        <a:xfrm>
          <a:off x="0" y="1906891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accent1">
                  <a:lumMod val="50000"/>
                </a:schemeClr>
              </a:solidFill>
            </a:rPr>
            <a:t>Relax in the Bedouin “majlis” with Omani dates and Arabic coffee</a:t>
          </a:r>
        </a:p>
      </dsp:txBody>
      <dsp:txXfrm>
        <a:off x="0" y="1906891"/>
        <a:ext cx="5996354" cy="953155"/>
      </dsp:txXfrm>
    </dsp:sp>
    <dsp:sp modelId="{8BB0F95D-D3C1-494A-B158-B20FBE9B4D2E}">
      <dsp:nvSpPr>
        <dsp:cNvPr id="0" name=""/>
        <dsp:cNvSpPr/>
      </dsp:nvSpPr>
      <dsp:spPr>
        <a:xfrm>
          <a:off x="0" y="286004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5904670"/>
                <a:satOff val="-6806"/>
                <a:lumOff val="-4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04670"/>
                <a:satOff val="-6806"/>
                <a:lumOff val="-4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04670"/>
                <a:satOff val="-6806"/>
                <a:lumOff val="-4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904670"/>
              <a:satOff val="-6806"/>
              <a:lumOff val="-47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5FE9582-A0A4-4837-AFDD-22631FDCAEB7}">
      <dsp:nvSpPr>
        <dsp:cNvPr id="0" name=""/>
        <dsp:cNvSpPr/>
      </dsp:nvSpPr>
      <dsp:spPr>
        <a:xfrm>
          <a:off x="0" y="2860047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accent1">
                  <a:lumMod val="50000"/>
                </a:schemeClr>
              </a:solidFill>
            </a:rPr>
            <a:t>Feast on delicious Omani delicacies</a:t>
          </a:r>
        </a:p>
      </dsp:txBody>
      <dsp:txXfrm>
        <a:off x="0" y="2860047"/>
        <a:ext cx="5996354" cy="953155"/>
      </dsp:txXfrm>
    </dsp:sp>
    <dsp:sp modelId="{7F1E62CE-558C-406A-ABCA-8FC1F82F0C8C}">
      <dsp:nvSpPr>
        <dsp:cNvPr id="0" name=""/>
        <dsp:cNvSpPr/>
      </dsp:nvSpPr>
      <dsp:spPr>
        <a:xfrm>
          <a:off x="0" y="3813202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5821CB9-4A39-478F-933E-6A1E25CC069D}">
      <dsp:nvSpPr>
        <dsp:cNvPr id="0" name=""/>
        <dsp:cNvSpPr/>
      </dsp:nvSpPr>
      <dsp:spPr>
        <a:xfrm>
          <a:off x="0" y="3813202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lvl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>
              <a:solidFill>
                <a:schemeClr val="accent1">
                  <a:lumMod val="50000"/>
                </a:schemeClr>
              </a:solidFill>
            </a:rPr>
            <a:t>Enjoy your evening in the desert under the stars</a:t>
          </a:r>
        </a:p>
      </dsp:txBody>
      <dsp:txXfrm>
        <a:off x="0" y="3813202"/>
        <a:ext cx="5996354" cy="9531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58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581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Arise at </a:t>
          </a:r>
          <a:r>
            <a:rPr lang="en-US" sz="2000" kern="1200" dirty="0" smtClean="0">
              <a:solidFill>
                <a:srgbClr val="002060"/>
              </a:solidFill>
            </a:rPr>
            <a:t>first </a:t>
          </a:r>
          <a:r>
            <a:rPr lang="en-US" sz="2000" kern="1200" dirty="0">
              <a:solidFill>
                <a:srgbClr val="002060"/>
              </a:solidFill>
            </a:rPr>
            <a:t>light and warm up to the sun rising over the dunes</a:t>
          </a:r>
        </a:p>
      </dsp:txBody>
      <dsp:txXfrm>
        <a:off x="0" y="581"/>
        <a:ext cx="5996354" cy="680825"/>
      </dsp:txXfrm>
    </dsp:sp>
    <dsp:sp modelId="{2A302F7E-FFA0-4B6B-A072-BD77B6701459}">
      <dsp:nvSpPr>
        <dsp:cNvPr id="0" name=""/>
        <dsp:cNvSpPr/>
      </dsp:nvSpPr>
      <dsp:spPr>
        <a:xfrm>
          <a:off x="0" y="681406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1312149"/>
                <a:satOff val="-1513"/>
                <a:lumOff val="-10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12149"/>
                <a:satOff val="-1513"/>
                <a:lumOff val="-10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12149"/>
                <a:satOff val="-1513"/>
                <a:lumOff val="-10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312149"/>
              <a:satOff val="-1513"/>
              <a:lumOff val="-10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A8A5D04-CEAD-4BE4-95C7-7AFE12794EDC}">
      <dsp:nvSpPr>
        <dsp:cNvPr id="0" name=""/>
        <dsp:cNvSpPr/>
      </dsp:nvSpPr>
      <dsp:spPr>
        <a:xfrm>
          <a:off x="0" y="681406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A sumptuous breakfast follows</a:t>
          </a:r>
        </a:p>
      </dsp:txBody>
      <dsp:txXfrm>
        <a:off x="0" y="681406"/>
        <a:ext cx="5996354" cy="680825"/>
      </dsp:txXfrm>
    </dsp:sp>
    <dsp:sp modelId="{D2926D92-E1D0-4560-A7D5-A5326ACC8433}">
      <dsp:nvSpPr>
        <dsp:cNvPr id="0" name=""/>
        <dsp:cNvSpPr/>
      </dsp:nvSpPr>
      <dsp:spPr>
        <a:xfrm>
          <a:off x="0" y="136223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2624298"/>
                <a:satOff val="-3025"/>
                <a:lumOff val="-2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24298"/>
                <a:satOff val="-3025"/>
                <a:lumOff val="-2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24298"/>
                <a:satOff val="-3025"/>
                <a:lumOff val="-2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624298"/>
              <a:satOff val="-3025"/>
              <a:lumOff val="-20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4723487-270D-4D72-8A7E-1A9CF54E6975}">
      <dsp:nvSpPr>
        <dsp:cNvPr id="0" name=""/>
        <dsp:cNvSpPr/>
      </dsp:nvSpPr>
      <dsp:spPr>
        <a:xfrm>
          <a:off x="0" y="1362231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Brief guidance by the camel herd leader on how to handle your camel and ride safe</a:t>
          </a:r>
        </a:p>
      </dsp:txBody>
      <dsp:txXfrm>
        <a:off x="0" y="1362231"/>
        <a:ext cx="5996354" cy="680825"/>
      </dsp:txXfrm>
    </dsp:sp>
    <dsp:sp modelId="{4AE9DCD5-313F-4356-B2E5-30A4206324BC}">
      <dsp:nvSpPr>
        <dsp:cNvPr id="0" name=""/>
        <dsp:cNvSpPr/>
      </dsp:nvSpPr>
      <dsp:spPr>
        <a:xfrm>
          <a:off x="0" y="2043056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936447"/>
              <a:satOff val="-4538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B32BB75-314F-44A0-9441-ADE99FF63BD8}">
      <dsp:nvSpPr>
        <dsp:cNvPr id="0" name=""/>
        <dsp:cNvSpPr/>
      </dsp:nvSpPr>
      <dsp:spPr>
        <a:xfrm>
          <a:off x="0" y="2043056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Cross </a:t>
          </a:r>
          <a:r>
            <a:rPr lang="en-US" sz="2000" kern="1200" dirty="0" smtClean="0">
              <a:solidFill>
                <a:srgbClr val="002060"/>
              </a:solidFill>
            </a:rPr>
            <a:t>a 25km stretch of </a:t>
          </a:r>
          <a:r>
            <a:rPr lang="en-US" sz="2000" kern="1200" dirty="0" err="1" smtClean="0">
              <a:solidFill>
                <a:srgbClr val="002060"/>
              </a:solidFill>
            </a:rPr>
            <a:t>Wahiba</a:t>
          </a:r>
          <a:r>
            <a:rPr lang="en-US" sz="2000" kern="1200" dirty="0" smtClean="0">
              <a:solidFill>
                <a:srgbClr val="002060"/>
              </a:solidFill>
            </a:rPr>
            <a:t> desert navigating pristine red sand dunes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2043056"/>
        <a:ext cx="5996354" cy="680825"/>
      </dsp:txXfrm>
    </dsp:sp>
    <dsp:sp modelId="{9FC5B706-0009-4BB8-99A9-E4957B445C6C}">
      <dsp:nvSpPr>
        <dsp:cNvPr id="0" name=""/>
        <dsp:cNvSpPr/>
      </dsp:nvSpPr>
      <dsp:spPr>
        <a:xfrm>
          <a:off x="0" y="2723882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5248596"/>
                <a:satOff val="-6050"/>
                <a:lumOff val="-41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248596"/>
                <a:satOff val="-6050"/>
                <a:lumOff val="-41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248596"/>
                <a:satOff val="-6050"/>
                <a:lumOff val="-41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248596"/>
              <a:satOff val="-6050"/>
              <a:lumOff val="-41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5B608B5-7894-4907-914E-3974A7A636A6}">
      <dsp:nvSpPr>
        <dsp:cNvPr id="0" name=""/>
        <dsp:cNvSpPr/>
      </dsp:nvSpPr>
      <dsp:spPr>
        <a:xfrm>
          <a:off x="0" y="2723882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Lunch will be served Enroute</a:t>
          </a:r>
        </a:p>
      </dsp:txBody>
      <dsp:txXfrm>
        <a:off x="0" y="2723882"/>
        <a:ext cx="5996354" cy="680825"/>
      </dsp:txXfrm>
    </dsp:sp>
    <dsp:sp modelId="{AFE4D94A-FEA7-4C4F-B0CA-82491EB94E4C}">
      <dsp:nvSpPr>
        <dsp:cNvPr id="0" name=""/>
        <dsp:cNvSpPr/>
      </dsp:nvSpPr>
      <dsp:spPr>
        <a:xfrm>
          <a:off x="0" y="340470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6560744"/>
                <a:satOff val="-7563"/>
                <a:lumOff val="-5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560744"/>
                <a:satOff val="-7563"/>
                <a:lumOff val="-5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560744"/>
                <a:satOff val="-7563"/>
                <a:lumOff val="-5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560744"/>
              <a:satOff val="-7563"/>
              <a:lumOff val="-52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E864E0-4AB5-495E-8087-A6B84E502798}">
      <dsp:nvSpPr>
        <dsp:cNvPr id="0" name=""/>
        <dsp:cNvSpPr/>
      </dsp:nvSpPr>
      <dsp:spPr>
        <a:xfrm>
          <a:off x="0" y="3404707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rgbClr val="002060"/>
              </a:solidFill>
            </a:rPr>
            <a:t>Set </a:t>
          </a:r>
          <a:r>
            <a:rPr lang="en-US" sz="2000" kern="1200" dirty="0">
              <a:solidFill>
                <a:srgbClr val="002060"/>
              </a:solidFill>
            </a:rPr>
            <a:t>up camp before </a:t>
          </a:r>
          <a:r>
            <a:rPr lang="en-US" sz="2000" kern="1200" dirty="0" smtClean="0">
              <a:solidFill>
                <a:srgbClr val="002060"/>
              </a:solidFill>
            </a:rPr>
            <a:t>sunset. Dinner </a:t>
          </a:r>
          <a:r>
            <a:rPr lang="en-US" sz="2000" kern="1200" dirty="0">
              <a:solidFill>
                <a:srgbClr val="002060"/>
              </a:solidFill>
            </a:rPr>
            <a:t>is </a:t>
          </a:r>
          <a:r>
            <a:rPr lang="en-US" sz="2000" kern="1200" dirty="0" smtClean="0">
              <a:solidFill>
                <a:srgbClr val="002060"/>
              </a:solidFill>
            </a:rPr>
            <a:t>served here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3404707"/>
        <a:ext cx="5996354" cy="680825"/>
      </dsp:txXfrm>
    </dsp:sp>
    <dsp:sp modelId="{F583B28D-63AC-4D1A-BA0B-401397874EF1}">
      <dsp:nvSpPr>
        <dsp:cNvPr id="0" name=""/>
        <dsp:cNvSpPr/>
      </dsp:nvSpPr>
      <dsp:spPr>
        <a:xfrm>
          <a:off x="0" y="4085532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F7B72D1-4D3E-4289-9F3B-13F2CAB70AFE}">
      <dsp:nvSpPr>
        <dsp:cNvPr id="0" name=""/>
        <dsp:cNvSpPr/>
      </dsp:nvSpPr>
      <dsp:spPr>
        <a:xfrm>
          <a:off x="0" y="4085532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rgbClr val="002060"/>
              </a:solidFill>
            </a:rPr>
            <a:t>Your camel herd leader will entertain you with local </a:t>
          </a:r>
          <a:r>
            <a:rPr lang="en-US" sz="2000" kern="1200" dirty="0" smtClean="0">
              <a:solidFill>
                <a:srgbClr val="002060"/>
              </a:solidFill>
            </a:rPr>
            <a:t>Bedouin tales </a:t>
          </a:r>
          <a:r>
            <a:rPr lang="en-US" sz="2000" kern="1200" dirty="0">
              <a:solidFill>
                <a:srgbClr val="002060"/>
              </a:solidFill>
            </a:rPr>
            <a:t>before it’s time to </a:t>
          </a:r>
          <a:r>
            <a:rPr lang="en-US" sz="2000" kern="1200" dirty="0" smtClean="0">
              <a:solidFill>
                <a:srgbClr val="002060"/>
              </a:solidFill>
            </a:rPr>
            <a:t>sleep</a:t>
          </a:r>
          <a:endParaRPr lang="en-US" sz="2000" kern="1200" dirty="0">
            <a:solidFill>
              <a:srgbClr val="002060"/>
            </a:solidFill>
          </a:endParaRPr>
        </a:p>
      </dsp:txBody>
      <dsp:txXfrm>
        <a:off x="0" y="4085532"/>
        <a:ext cx="5996354" cy="6808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232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2327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Early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morning breakfast at the campsite</a:t>
          </a:r>
        </a:p>
      </dsp:txBody>
      <dsp:txXfrm>
        <a:off x="0" y="2327"/>
        <a:ext cx="5996354" cy="793713"/>
      </dsp:txXfrm>
    </dsp:sp>
    <dsp:sp modelId="{8EC60DDA-0A0E-4099-946D-AE6E0B575016}">
      <dsp:nvSpPr>
        <dsp:cNvPr id="0" name=""/>
        <dsp:cNvSpPr/>
      </dsp:nvSpPr>
      <dsp:spPr>
        <a:xfrm>
          <a:off x="0" y="79604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1574579"/>
                <a:satOff val="-1815"/>
                <a:lumOff val="-1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74579"/>
                <a:satOff val="-1815"/>
                <a:lumOff val="-1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74579"/>
                <a:satOff val="-1815"/>
                <a:lumOff val="-1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574579"/>
              <a:satOff val="-1815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CA8C09-B9F7-4384-8C08-5C954D66BD60}">
      <dsp:nvSpPr>
        <dsp:cNvPr id="0" name=""/>
        <dsp:cNvSpPr/>
      </dsp:nvSpPr>
      <dsp:spPr>
        <a:xfrm>
          <a:off x="0" y="796041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Hop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aboard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your 4X4 off-road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vehicle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for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a self-drive experience</a:t>
          </a:r>
          <a:endParaRPr lang="en-US" sz="23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796041"/>
        <a:ext cx="5996354" cy="793713"/>
      </dsp:txXfrm>
    </dsp:sp>
    <dsp:sp modelId="{C29E5DE1-371F-40A4-AFC8-12765072AAD8}">
      <dsp:nvSpPr>
        <dsp:cNvPr id="0" name=""/>
        <dsp:cNvSpPr/>
      </dsp:nvSpPr>
      <dsp:spPr>
        <a:xfrm>
          <a:off x="0" y="1589755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149157"/>
                <a:satOff val="-3630"/>
                <a:lumOff val="-2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49157"/>
                <a:satOff val="-3630"/>
                <a:lumOff val="-2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49157"/>
                <a:satOff val="-3630"/>
                <a:lumOff val="-2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149157"/>
              <a:satOff val="-3630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23F0728-DB09-4F0D-AF72-2D473699AD03}">
      <dsp:nvSpPr>
        <dsp:cNvPr id="0" name=""/>
        <dsp:cNvSpPr/>
      </dsp:nvSpPr>
      <dsp:spPr>
        <a:xfrm>
          <a:off x="0" y="1589755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Drive on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a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desert trail leading to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your campsite close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to the coast</a:t>
          </a:r>
        </a:p>
      </dsp:txBody>
      <dsp:txXfrm>
        <a:off x="0" y="1589755"/>
        <a:ext cx="5996354" cy="793713"/>
      </dsp:txXfrm>
    </dsp:sp>
    <dsp:sp modelId="{93003547-472C-4CAD-BB75-40352296FABB}">
      <dsp:nvSpPr>
        <dsp:cNvPr id="0" name=""/>
        <dsp:cNvSpPr/>
      </dsp:nvSpPr>
      <dsp:spPr>
        <a:xfrm>
          <a:off x="0" y="2383469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4723736"/>
                <a:satOff val="-5445"/>
                <a:lumOff val="-3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3736"/>
                <a:satOff val="-5445"/>
                <a:lumOff val="-3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3736"/>
                <a:satOff val="-5445"/>
                <a:lumOff val="-3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4723736"/>
              <a:satOff val="-5445"/>
              <a:lumOff val="-37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9F6735-48A6-4B66-9F30-987A5A13D5F4}">
      <dsp:nvSpPr>
        <dsp:cNvPr id="0" name=""/>
        <dsp:cNvSpPr/>
      </dsp:nvSpPr>
      <dsp:spPr>
        <a:xfrm>
          <a:off x="0" y="2383469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Lunch will be served Enroute</a:t>
          </a:r>
        </a:p>
      </dsp:txBody>
      <dsp:txXfrm>
        <a:off x="0" y="2383469"/>
        <a:ext cx="5996354" cy="793713"/>
      </dsp:txXfrm>
    </dsp:sp>
    <dsp:sp modelId="{A83DDD02-A8A4-4A73-A2AC-9A2E53F04ECF}">
      <dsp:nvSpPr>
        <dsp:cNvPr id="0" name=""/>
        <dsp:cNvSpPr/>
      </dsp:nvSpPr>
      <dsp:spPr>
        <a:xfrm>
          <a:off x="0" y="3177183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6298315"/>
                <a:satOff val="-7260"/>
                <a:lumOff val="-50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98315"/>
                <a:satOff val="-7260"/>
                <a:lumOff val="-50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98315"/>
                <a:satOff val="-7260"/>
                <a:lumOff val="-50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298315"/>
              <a:satOff val="-7260"/>
              <a:lumOff val="-50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04C9ACB-C7C1-4151-86E0-7D1D10FC61DD}">
      <dsp:nvSpPr>
        <dsp:cNvPr id="0" name=""/>
        <dsp:cNvSpPr/>
      </dsp:nvSpPr>
      <dsp:spPr>
        <a:xfrm>
          <a:off x="0" y="3177183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Arrive at the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campsite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and set up camp</a:t>
          </a:r>
        </a:p>
      </dsp:txBody>
      <dsp:txXfrm>
        <a:off x="0" y="3177183"/>
        <a:ext cx="5996354" cy="793713"/>
      </dsp:txXfrm>
    </dsp:sp>
    <dsp:sp modelId="{6E6FA397-6C16-4209-BE2A-611331F9C993}">
      <dsp:nvSpPr>
        <dsp:cNvPr id="0" name=""/>
        <dsp:cNvSpPr/>
      </dsp:nvSpPr>
      <dsp:spPr>
        <a:xfrm>
          <a:off x="0" y="397089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D6D82A-CA8C-4C87-97F1-99E335107AA8}">
      <dsp:nvSpPr>
        <dsp:cNvPr id="0" name=""/>
        <dsp:cNvSpPr/>
      </dsp:nvSpPr>
      <dsp:spPr>
        <a:xfrm>
          <a:off x="0" y="3970897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BBQ Dinner will be served</a:t>
          </a:r>
        </a:p>
      </dsp:txBody>
      <dsp:txXfrm>
        <a:off x="0" y="3970897"/>
        <a:ext cx="5996354" cy="79371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58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581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Post breakfast, start your </a:t>
          </a: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</a:rPr>
            <a:t>35km </a:t>
          </a: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walk through the isolated salt pans</a:t>
          </a:r>
        </a:p>
      </dsp:txBody>
      <dsp:txXfrm>
        <a:off x="0" y="581"/>
        <a:ext cx="5996354" cy="953155"/>
      </dsp:txXfrm>
    </dsp:sp>
    <dsp:sp modelId="{79961E54-22BB-44A7-A104-5023CBAE8065}">
      <dsp:nvSpPr>
        <dsp:cNvPr id="0" name=""/>
        <dsp:cNvSpPr/>
      </dsp:nvSpPr>
      <dsp:spPr>
        <a:xfrm>
          <a:off x="0" y="953736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1968223"/>
                <a:satOff val="-2269"/>
                <a:lumOff val="-156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968223"/>
                <a:satOff val="-2269"/>
                <a:lumOff val="-156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968223"/>
                <a:satOff val="-2269"/>
                <a:lumOff val="-156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968223"/>
              <a:satOff val="-2269"/>
              <a:lumOff val="-1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B891632-77B8-4E03-A31D-654A9ABE26E2}">
      <dsp:nvSpPr>
        <dsp:cNvPr id="0" name=""/>
        <dsp:cNvSpPr/>
      </dsp:nvSpPr>
      <dsp:spPr>
        <a:xfrm>
          <a:off x="0" y="953736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Reach the coast by mid-day and enjoy a swim in the crystal-clear waters of the Indian Ocean</a:t>
          </a:r>
        </a:p>
      </dsp:txBody>
      <dsp:txXfrm>
        <a:off x="0" y="953736"/>
        <a:ext cx="5996354" cy="953155"/>
      </dsp:txXfrm>
    </dsp:sp>
    <dsp:sp modelId="{96370D81-CB87-4873-ADAD-BF33AEE8F948}">
      <dsp:nvSpPr>
        <dsp:cNvPr id="0" name=""/>
        <dsp:cNvSpPr/>
      </dsp:nvSpPr>
      <dsp:spPr>
        <a:xfrm>
          <a:off x="0" y="190689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936447"/>
              <a:satOff val="-4538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5A5812-B92A-4F0F-927B-32CB7A2053EF}">
      <dsp:nvSpPr>
        <dsp:cNvPr id="0" name=""/>
        <dsp:cNvSpPr/>
      </dsp:nvSpPr>
      <dsp:spPr>
        <a:xfrm>
          <a:off x="0" y="1906891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Picnic lunch will be served</a:t>
          </a:r>
        </a:p>
      </dsp:txBody>
      <dsp:txXfrm>
        <a:off x="0" y="1906891"/>
        <a:ext cx="5996354" cy="953155"/>
      </dsp:txXfrm>
    </dsp:sp>
    <dsp:sp modelId="{983D3E05-5B1F-4BFB-9374-328FD9D2F90B}">
      <dsp:nvSpPr>
        <dsp:cNvPr id="0" name=""/>
        <dsp:cNvSpPr/>
      </dsp:nvSpPr>
      <dsp:spPr>
        <a:xfrm>
          <a:off x="0" y="286004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5904670"/>
                <a:satOff val="-6806"/>
                <a:lumOff val="-47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904670"/>
                <a:satOff val="-6806"/>
                <a:lumOff val="-47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904670"/>
                <a:satOff val="-6806"/>
                <a:lumOff val="-47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904670"/>
              <a:satOff val="-6806"/>
              <a:lumOff val="-470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A9F290F-EE4C-436F-A5E8-9B3FD82CCC46}">
      <dsp:nvSpPr>
        <dsp:cNvPr id="0" name=""/>
        <dsp:cNvSpPr/>
      </dsp:nvSpPr>
      <dsp:spPr>
        <a:xfrm>
          <a:off x="0" y="2860047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Watch the resident </a:t>
          </a: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</a:rPr>
            <a:t>and </a:t>
          </a: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other </a:t>
          </a:r>
          <a:r>
            <a:rPr lang="en-US" sz="2000" kern="1200" dirty="0" smtClean="0">
              <a:solidFill>
                <a:schemeClr val="accent1">
                  <a:lumMod val="50000"/>
                </a:schemeClr>
              </a:solidFill>
            </a:rPr>
            <a:t>migratory birds including flamingos</a:t>
          </a:r>
          <a:endParaRPr lang="en-US" sz="20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2860047"/>
        <a:ext cx="5996354" cy="953155"/>
      </dsp:txXfrm>
    </dsp:sp>
    <dsp:sp modelId="{B5FFDD48-7C67-4224-A34C-3F6035EBC81B}">
      <dsp:nvSpPr>
        <dsp:cNvPr id="0" name=""/>
        <dsp:cNvSpPr/>
      </dsp:nvSpPr>
      <dsp:spPr>
        <a:xfrm>
          <a:off x="0" y="3813202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5188AC4-139B-49CC-951B-3EBD13626B81}">
      <dsp:nvSpPr>
        <dsp:cNvPr id="0" name=""/>
        <dsp:cNvSpPr/>
      </dsp:nvSpPr>
      <dsp:spPr>
        <a:xfrm>
          <a:off x="0" y="3813202"/>
          <a:ext cx="5996354" cy="9531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1">
                  <a:lumMod val="50000"/>
                </a:schemeClr>
              </a:solidFill>
            </a:rPr>
            <a:t>Set up camp for the evening and feast on a freshly prepared seafood BBQ before calling it a day</a:t>
          </a:r>
        </a:p>
      </dsp:txBody>
      <dsp:txXfrm>
        <a:off x="0" y="3813202"/>
        <a:ext cx="5996354" cy="95315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232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2327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Wake up to the aroma of coffee and prepare for breakfast</a:t>
          </a:r>
        </a:p>
      </dsp:txBody>
      <dsp:txXfrm>
        <a:off x="0" y="2327"/>
        <a:ext cx="5996354" cy="793713"/>
      </dsp:txXfrm>
    </dsp:sp>
    <dsp:sp modelId="{ECD38AB0-B84C-4CD9-AB72-40D21DEB84ED}">
      <dsp:nvSpPr>
        <dsp:cNvPr id="0" name=""/>
        <dsp:cNvSpPr/>
      </dsp:nvSpPr>
      <dsp:spPr>
        <a:xfrm>
          <a:off x="0" y="79604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1574579"/>
                <a:satOff val="-1815"/>
                <a:lumOff val="-1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74579"/>
                <a:satOff val="-1815"/>
                <a:lumOff val="-1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74579"/>
                <a:satOff val="-1815"/>
                <a:lumOff val="-1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574579"/>
              <a:satOff val="-1815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D2494B7-90B1-4C61-8DCF-6FD0B09E4D7D}">
      <dsp:nvSpPr>
        <dsp:cNvPr id="0" name=""/>
        <dsp:cNvSpPr/>
      </dsp:nvSpPr>
      <dsp:spPr>
        <a:xfrm>
          <a:off x="0" y="796041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Engage in leisure </a:t>
          </a:r>
          <a:r>
            <a:rPr lang="en-US" sz="1700" kern="1200" dirty="0" smtClean="0">
              <a:solidFill>
                <a:schemeClr val="accent1">
                  <a:lumMod val="50000"/>
                </a:schemeClr>
              </a:solidFill>
            </a:rPr>
            <a:t>activities such as </a:t>
          </a: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kayaking, fishing, stand-up paddle or witness the wildlife in the wetland’s eco-system</a:t>
          </a:r>
        </a:p>
      </dsp:txBody>
      <dsp:txXfrm>
        <a:off x="0" y="796041"/>
        <a:ext cx="5996354" cy="793713"/>
      </dsp:txXfrm>
    </dsp:sp>
    <dsp:sp modelId="{3B1ED4F6-96BD-4E4B-8F41-4B98DF5363D0}">
      <dsp:nvSpPr>
        <dsp:cNvPr id="0" name=""/>
        <dsp:cNvSpPr/>
      </dsp:nvSpPr>
      <dsp:spPr>
        <a:xfrm>
          <a:off x="0" y="1589755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149157"/>
                <a:satOff val="-3630"/>
                <a:lumOff val="-2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49157"/>
                <a:satOff val="-3630"/>
                <a:lumOff val="-2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49157"/>
                <a:satOff val="-3630"/>
                <a:lumOff val="-2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149157"/>
              <a:satOff val="-3630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4BD0AB-3B72-4905-912C-35966BD7D2C2}">
      <dsp:nvSpPr>
        <dsp:cNvPr id="0" name=""/>
        <dsp:cNvSpPr/>
      </dsp:nvSpPr>
      <dsp:spPr>
        <a:xfrm>
          <a:off x="0" y="1589755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By mid-day, pack up and head towards Shanna port to catch the ferry to Masirah Island</a:t>
          </a:r>
        </a:p>
      </dsp:txBody>
      <dsp:txXfrm>
        <a:off x="0" y="1589755"/>
        <a:ext cx="5996354" cy="793713"/>
      </dsp:txXfrm>
    </dsp:sp>
    <dsp:sp modelId="{1485CB99-A245-46DE-95D9-E4FE8C329961}">
      <dsp:nvSpPr>
        <dsp:cNvPr id="0" name=""/>
        <dsp:cNvSpPr/>
      </dsp:nvSpPr>
      <dsp:spPr>
        <a:xfrm>
          <a:off x="0" y="2383469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4723736"/>
                <a:satOff val="-5445"/>
                <a:lumOff val="-3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3736"/>
                <a:satOff val="-5445"/>
                <a:lumOff val="-3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3736"/>
                <a:satOff val="-5445"/>
                <a:lumOff val="-3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4723736"/>
              <a:satOff val="-5445"/>
              <a:lumOff val="-37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29E9418-A320-41C7-A4D0-21EE4279C555}">
      <dsp:nvSpPr>
        <dsp:cNvPr id="0" name=""/>
        <dsp:cNvSpPr/>
      </dsp:nvSpPr>
      <dsp:spPr>
        <a:xfrm>
          <a:off x="0" y="2383469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Lunch will be served </a:t>
          </a:r>
          <a:r>
            <a:rPr lang="en-US" sz="1700" kern="1200" dirty="0" smtClean="0">
              <a:solidFill>
                <a:schemeClr val="accent1">
                  <a:lumMod val="50000"/>
                </a:schemeClr>
              </a:solidFill>
            </a:rPr>
            <a:t>on </a:t>
          </a: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the ferry</a:t>
          </a:r>
        </a:p>
      </dsp:txBody>
      <dsp:txXfrm>
        <a:off x="0" y="2383469"/>
        <a:ext cx="5996354" cy="793713"/>
      </dsp:txXfrm>
    </dsp:sp>
    <dsp:sp modelId="{DEB80634-CEEC-47EA-9524-F9DC2059C502}">
      <dsp:nvSpPr>
        <dsp:cNvPr id="0" name=""/>
        <dsp:cNvSpPr/>
      </dsp:nvSpPr>
      <dsp:spPr>
        <a:xfrm>
          <a:off x="0" y="3177183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6298315"/>
                <a:satOff val="-7260"/>
                <a:lumOff val="-50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98315"/>
                <a:satOff val="-7260"/>
                <a:lumOff val="-50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98315"/>
                <a:satOff val="-7260"/>
                <a:lumOff val="-50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298315"/>
              <a:satOff val="-7260"/>
              <a:lumOff val="-50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ACB7842-09A1-4A7C-8709-FD013A275350}">
      <dsp:nvSpPr>
        <dsp:cNvPr id="0" name=""/>
        <dsp:cNvSpPr/>
      </dsp:nvSpPr>
      <dsp:spPr>
        <a:xfrm>
          <a:off x="0" y="3177183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Upon reaching the Island, embark </a:t>
          </a:r>
          <a:r>
            <a:rPr lang="en-US" sz="1700" kern="1200" dirty="0" smtClean="0">
              <a:solidFill>
                <a:schemeClr val="accent1">
                  <a:lumMod val="50000"/>
                </a:schemeClr>
              </a:solidFill>
            </a:rPr>
            <a:t>with </a:t>
          </a: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your mountain bikes </a:t>
          </a:r>
          <a:r>
            <a:rPr lang="en-US" sz="1700" kern="1200" dirty="0" smtClean="0">
              <a:solidFill>
                <a:schemeClr val="accent1">
                  <a:lumMod val="50000"/>
                </a:schemeClr>
              </a:solidFill>
            </a:rPr>
            <a:t>on a 24km trail leading to the camping area</a:t>
          </a:r>
          <a:endParaRPr lang="en-US" sz="1700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0" y="3177183"/>
        <a:ext cx="5996354" cy="793713"/>
      </dsp:txXfrm>
    </dsp:sp>
    <dsp:sp modelId="{01D8E9A6-14FE-4C96-9102-1F1A0071888D}">
      <dsp:nvSpPr>
        <dsp:cNvPr id="0" name=""/>
        <dsp:cNvSpPr/>
      </dsp:nvSpPr>
      <dsp:spPr>
        <a:xfrm>
          <a:off x="0" y="397089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EC96D85-47C4-440B-912E-1A2F4EB5C9D2}">
      <dsp:nvSpPr>
        <dsp:cNvPr id="0" name=""/>
        <dsp:cNvSpPr/>
      </dsp:nvSpPr>
      <dsp:spPr>
        <a:xfrm>
          <a:off x="0" y="3970897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lvl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Set up </a:t>
          </a:r>
          <a:r>
            <a:rPr lang="en-US" sz="1700" kern="1200" dirty="0" smtClean="0">
              <a:solidFill>
                <a:schemeClr val="accent1">
                  <a:lumMod val="50000"/>
                </a:schemeClr>
              </a:solidFill>
            </a:rPr>
            <a:t>camp whilst dinner is being </a:t>
          </a:r>
          <a:r>
            <a:rPr lang="en-US" sz="1700" kern="1200" dirty="0">
              <a:solidFill>
                <a:schemeClr val="accent1">
                  <a:lumMod val="50000"/>
                </a:schemeClr>
              </a:solidFill>
            </a:rPr>
            <a:t>prepared and served</a:t>
          </a:r>
        </a:p>
      </dsp:txBody>
      <dsp:txXfrm>
        <a:off x="0" y="3970897"/>
        <a:ext cx="5996354" cy="79371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58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581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Wake up to the 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backdrop of an exhilarating island scenery</a:t>
          </a:r>
          <a:endParaRPr lang="en-US" sz="20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0" y="581"/>
        <a:ext cx="5996354" cy="680825"/>
      </dsp:txXfrm>
    </dsp:sp>
    <dsp:sp modelId="{A098858F-2E34-43CA-BA5D-21270D501DE3}">
      <dsp:nvSpPr>
        <dsp:cNvPr id="0" name=""/>
        <dsp:cNvSpPr/>
      </dsp:nvSpPr>
      <dsp:spPr>
        <a:xfrm>
          <a:off x="0" y="681406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1312149"/>
                <a:satOff val="-1513"/>
                <a:lumOff val="-10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12149"/>
                <a:satOff val="-1513"/>
                <a:lumOff val="-10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12149"/>
                <a:satOff val="-1513"/>
                <a:lumOff val="-10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312149"/>
              <a:satOff val="-1513"/>
              <a:lumOff val="-10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47D8A6E-6929-44ED-AACF-246BFDE00389}">
      <dsp:nvSpPr>
        <dsp:cNvPr id="0" name=""/>
        <dsp:cNvSpPr/>
      </dsp:nvSpPr>
      <dsp:spPr>
        <a:xfrm>
          <a:off x="0" y="681406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Post 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a campsite breakfast head to your kayak</a:t>
          </a:r>
          <a:endParaRPr lang="en-US" sz="20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0" y="681406"/>
        <a:ext cx="5996354" cy="680825"/>
      </dsp:txXfrm>
    </dsp:sp>
    <dsp:sp modelId="{F574560E-A213-4258-AA5E-CA6C15181C17}">
      <dsp:nvSpPr>
        <dsp:cNvPr id="0" name=""/>
        <dsp:cNvSpPr/>
      </dsp:nvSpPr>
      <dsp:spPr>
        <a:xfrm>
          <a:off x="0" y="136223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2624298"/>
                <a:satOff val="-3025"/>
                <a:lumOff val="-2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24298"/>
                <a:satOff val="-3025"/>
                <a:lumOff val="-2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24298"/>
                <a:satOff val="-3025"/>
                <a:lumOff val="-2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624298"/>
              <a:satOff val="-3025"/>
              <a:lumOff val="-20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6CF97F-3730-452F-A699-854B86042347}">
      <dsp:nvSpPr>
        <dsp:cNvPr id="0" name=""/>
        <dsp:cNvSpPr/>
      </dsp:nvSpPr>
      <dsp:spPr>
        <a:xfrm>
          <a:off x="0" y="1362231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Kayak to the nearby seagull nesting island</a:t>
          </a:r>
        </a:p>
      </dsp:txBody>
      <dsp:txXfrm>
        <a:off x="0" y="1362231"/>
        <a:ext cx="5996354" cy="680825"/>
      </dsp:txXfrm>
    </dsp:sp>
    <dsp:sp modelId="{8008B5AB-7B89-49F0-9265-3D9C116D6C83}">
      <dsp:nvSpPr>
        <dsp:cNvPr id="0" name=""/>
        <dsp:cNvSpPr/>
      </dsp:nvSpPr>
      <dsp:spPr>
        <a:xfrm>
          <a:off x="0" y="2043056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936447"/>
              <a:satOff val="-4538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55C786A-46BC-4F87-8AD7-1746D7957498}">
      <dsp:nvSpPr>
        <dsp:cNvPr id="0" name=""/>
        <dsp:cNvSpPr/>
      </dsp:nvSpPr>
      <dsp:spPr>
        <a:xfrm>
          <a:off x="0" y="2043056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An opportunity to spot 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dolphins, </a:t>
          </a: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turtles and other sea 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mammals</a:t>
          </a:r>
          <a:endParaRPr lang="en-US" sz="20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0" y="2043056"/>
        <a:ext cx="5996354" cy="680825"/>
      </dsp:txXfrm>
    </dsp:sp>
    <dsp:sp modelId="{F1425831-7888-405D-8460-858C50230742}">
      <dsp:nvSpPr>
        <dsp:cNvPr id="0" name=""/>
        <dsp:cNvSpPr/>
      </dsp:nvSpPr>
      <dsp:spPr>
        <a:xfrm>
          <a:off x="0" y="2723882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5248596"/>
                <a:satOff val="-6050"/>
                <a:lumOff val="-41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248596"/>
                <a:satOff val="-6050"/>
                <a:lumOff val="-41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248596"/>
                <a:satOff val="-6050"/>
                <a:lumOff val="-41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248596"/>
              <a:satOff val="-6050"/>
              <a:lumOff val="-41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099C1D-EC18-4A2F-B2A6-5A225CD2360D}">
      <dsp:nvSpPr>
        <dsp:cNvPr id="0" name=""/>
        <dsp:cNvSpPr/>
      </dsp:nvSpPr>
      <dsp:spPr>
        <a:xfrm>
          <a:off x="0" y="2723882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Return to the camp for lunch </a:t>
          </a:r>
        </a:p>
      </dsp:txBody>
      <dsp:txXfrm>
        <a:off x="0" y="2723882"/>
        <a:ext cx="5996354" cy="680825"/>
      </dsp:txXfrm>
    </dsp:sp>
    <dsp:sp modelId="{5C4DCCC0-62B5-49ED-9CA8-916151068796}">
      <dsp:nvSpPr>
        <dsp:cNvPr id="0" name=""/>
        <dsp:cNvSpPr/>
      </dsp:nvSpPr>
      <dsp:spPr>
        <a:xfrm>
          <a:off x="0" y="340470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6560744"/>
                <a:satOff val="-7563"/>
                <a:lumOff val="-5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560744"/>
                <a:satOff val="-7563"/>
                <a:lumOff val="-5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560744"/>
                <a:satOff val="-7563"/>
                <a:lumOff val="-5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560744"/>
              <a:satOff val="-7563"/>
              <a:lumOff val="-52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41EA8A1-13B6-4301-97B8-ABE635B0FD26}">
      <dsp:nvSpPr>
        <dsp:cNvPr id="0" name=""/>
        <dsp:cNvSpPr/>
      </dsp:nvSpPr>
      <dsp:spPr>
        <a:xfrm>
          <a:off x="0" y="3404707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Drive around </a:t>
          </a:r>
          <a:r>
            <a:rPr lang="en-US" sz="2000" kern="1200" dirty="0" err="1" smtClean="0">
              <a:solidFill>
                <a:schemeClr val="accent6">
                  <a:lumMod val="20000"/>
                  <a:lumOff val="80000"/>
                </a:schemeClr>
              </a:solidFill>
            </a:rPr>
            <a:t>Masirah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 </a:t>
          </a: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Island 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soaking in its picturesque locale before </a:t>
          </a: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checking-in 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at your hotel</a:t>
          </a:r>
          <a:endParaRPr lang="en-US" sz="2000" kern="1200" dirty="0">
            <a:solidFill>
              <a:schemeClr val="accent6">
                <a:lumMod val="20000"/>
                <a:lumOff val="80000"/>
              </a:schemeClr>
            </a:solidFill>
          </a:endParaRPr>
        </a:p>
      </dsp:txBody>
      <dsp:txXfrm>
        <a:off x="0" y="3404707"/>
        <a:ext cx="5996354" cy="680825"/>
      </dsp:txXfrm>
    </dsp:sp>
    <dsp:sp modelId="{D7B82BF5-0F65-4C51-A8EF-30CD2E116036}">
      <dsp:nvSpPr>
        <dsp:cNvPr id="0" name=""/>
        <dsp:cNvSpPr/>
      </dsp:nvSpPr>
      <dsp:spPr>
        <a:xfrm>
          <a:off x="0" y="4085532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1C79062-D763-425D-8DE1-0DBE4E3ADDBF}">
      <dsp:nvSpPr>
        <dsp:cNvPr id="0" name=""/>
        <dsp:cNvSpPr/>
      </dsp:nvSpPr>
      <dsp:spPr>
        <a:xfrm>
          <a:off x="0" y="4085532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Relax </a:t>
          </a:r>
          <a:r>
            <a:rPr lang="en-US" sz="2000" kern="1200" dirty="0" smtClean="0">
              <a:solidFill>
                <a:schemeClr val="accent6">
                  <a:lumMod val="20000"/>
                  <a:lumOff val="80000"/>
                </a:schemeClr>
              </a:solidFill>
            </a:rPr>
            <a:t>in anticipation of a </a:t>
          </a:r>
          <a:r>
            <a:rPr lang="en-US" sz="2000" kern="1200" dirty="0">
              <a:solidFill>
                <a:schemeClr val="accent6">
                  <a:lumMod val="20000"/>
                  <a:lumOff val="80000"/>
                </a:schemeClr>
              </a:solidFill>
            </a:rPr>
            <a:t>great dinner ahead of you</a:t>
          </a:r>
        </a:p>
      </dsp:txBody>
      <dsp:txXfrm>
        <a:off x="0" y="4085532"/>
        <a:ext cx="5996354" cy="68082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58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581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Post </a:t>
          </a:r>
          <a:r>
            <a:rPr lang="en-US" sz="2000" kern="1200" dirty="0" smtClean="0">
              <a:solidFill>
                <a:schemeClr val="bg1"/>
              </a:solidFill>
            </a:rPr>
            <a:t>breakfast, </a:t>
          </a:r>
          <a:r>
            <a:rPr lang="en-US" sz="2000" kern="1200" dirty="0">
              <a:solidFill>
                <a:schemeClr val="bg1"/>
              </a:solidFill>
            </a:rPr>
            <a:t>depart </a:t>
          </a:r>
          <a:r>
            <a:rPr lang="en-US" sz="2000" kern="1200" dirty="0" smtClean="0">
              <a:solidFill>
                <a:schemeClr val="bg1"/>
              </a:solidFill>
            </a:rPr>
            <a:t>for </a:t>
          </a:r>
          <a:r>
            <a:rPr lang="en-US" sz="2000" kern="1200" dirty="0">
              <a:solidFill>
                <a:schemeClr val="bg1"/>
              </a:solidFill>
            </a:rPr>
            <a:t>the ferry</a:t>
          </a:r>
        </a:p>
      </dsp:txBody>
      <dsp:txXfrm>
        <a:off x="0" y="581"/>
        <a:ext cx="5996354" cy="680825"/>
      </dsp:txXfrm>
    </dsp:sp>
    <dsp:sp modelId="{5780954F-58E8-4684-A6F8-91E6A3AEA5F4}">
      <dsp:nvSpPr>
        <dsp:cNvPr id="0" name=""/>
        <dsp:cNvSpPr/>
      </dsp:nvSpPr>
      <dsp:spPr>
        <a:xfrm>
          <a:off x="0" y="681406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1312149"/>
                <a:satOff val="-1513"/>
                <a:lumOff val="-104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312149"/>
                <a:satOff val="-1513"/>
                <a:lumOff val="-104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312149"/>
                <a:satOff val="-1513"/>
                <a:lumOff val="-104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312149"/>
              <a:satOff val="-1513"/>
              <a:lumOff val="-104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CEF0FAC-A604-4814-9786-6200E3DFCE2F}">
      <dsp:nvSpPr>
        <dsp:cNvPr id="0" name=""/>
        <dsp:cNvSpPr/>
      </dsp:nvSpPr>
      <dsp:spPr>
        <a:xfrm>
          <a:off x="0" y="681406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Return to the </a:t>
          </a:r>
          <a:r>
            <a:rPr lang="en-US" sz="2000" kern="1200" dirty="0" smtClean="0">
              <a:solidFill>
                <a:schemeClr val="bg1"/>
              </a:solidFill>
            </a:rPr>
            <a:t>mainland and drive along the scenic coast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681406"/>
        <a:ext cx="5996354" cy="680825"/>
      </dsp:txXfrm>
    </dsp:sp>
    <dsp:sp modelId="{767CFC1B-4544-4D5C-B414-54B5EB26BB08}">
      <dsp:nvSpPr>
        <dsp:cNvPr id="0" name=""/>
        <dsp:cNvSpPr/>
      </dsp:nvSpPr>
      <dsp:spPr>
        <a:xfrm>
          <a:off x="0" y="136223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2624298"/>
                <a:satOff val="-3025"/>
                <a:lumOff val="-2092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624298"/>
                <a:satOff val="-3025"/>
                <a:lumOff val="-2092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624298"/>
                <a:satOff val="-3025"/>
                <a:lumOff val="-2092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2624298"/>
              <a:satOff val="-3025"/>
              <a:lumOff val="-2092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C5C195D-19AA-4B27-BD23-98D896D9463A}">
      <dsp:nvSpPr>
        <dsp:cNvPr id="0" name=""/>
        <dsp:cNvSpPr/>
      </dsp:nvSpPr>
      <dsp:spPr>
        <a:xfrm>
          <a:off x="0" y="1362231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/>
              </a:solidFill>
            </a:rPr>
            <a:t>Witness the steep ledged </a:t>
          </a:r>
          <a:r>
            <a:rPr lang="en-US" sz="2000" kern="1200" dirty="0" err="1" smtClean="0">
              <a:solidFill>
                <a:schemeClr val="bg1"/>
              </a:solidFill>
            </a:rPr>
            <a:t>Hajar</a:t>
          </a:r>
          <a:r>
            <a:rPr lang="en-US" sz="2000" kern="1200" dirty="0" smtClean="0">
              <a:solidFill>
                <a:schemeClr val="bg1"/>
              </a:solidFill>
            </a:rPr>
            <a:t> mountain range, offering breathtaking views</a:t>
          </a:r>
          <a:endParaRPr lang="en-US" sz="2000" kern="1200" dirty="0">
            <a:solidFill>
              <a:schemeClr val="bg1"/>
            </a:solidFill>
          </a:endParaRPr>
        </a:p>
      </dsp:txBody>
      <dsp:txXfrm>
        <a:off x="0" y="1362231"/>
        <a:ext cx="5996354" cy="680825"/>
      </dsp:txXfrm>
    </dsp:sp>
    <dsp:sp modelId="{F62DB0E4-2D02-4068-A04E-DCEA31AACF4E}">
      <dsp:nvSpPr>
        <dsp:cNvPr id="0" name=""/>
        <dsp:cNvSpPr/>
      </dsp:nvSpPr>
      <dsp:spPr>
        <a:xfrm>
          <a:off x="0" y="2043056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936447"/>
              <a:satOff val="-4538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A7EE69-21CF-4B44-A635-57E05A076513}">
      <dsp:nvSpPr>
        <dsp:cNvPr id="0" name=""/>
        <dsp:cNvSpPr/>
      </dsp:nvSpPr>
      <dsp:spPr>
        <a:xfrm>
          <a:off x="0" y="2043056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Post lunch, take the winding steep hairpins of the mountains</a:t>
          </a:r>
        </a:p>
      </dsp:txBody>
      <dsp:txXfrm>
        <a:off x="0" y="2043056"/>
        <a:ext cx="5996354" cy="680825"/>
      </dsp:txXfrm>
    </dsp:sp>
    <dsp:sp modelId="{8392B14C-308B-4D3B-B996-EFF69E97C55A}">
      <dsp:nvSpPr>
        <dsp:cNvPr id="0" name=""/>
        <dsp:cNvSpPr/>
      </dsp:nvSpPr>
      <dsp:spPr>
        <a:xfrm>
          <a:off x="0" y="2723882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5248596"/>
                <a:satOff val="-6050"/>
                <a:lumOff val="-418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5248596"/>
                <a:satOff val="-6050"/>
                <a:lumOff val="-418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5248596"/>
                <a:satOff val="-6050"/>
                <a:lumOff val="-418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5248596"/>
              <a:satOff val="-6050"/>
              <a:lumOff val="-41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F20D9EB-69B9-4B0C-B939-12E7B3934BF5}">
      <dsp:nvSpPr>
        <dsp:cNvPr id="0" name=""/>
        <dsp:cNvSpPr/>
      </dsp:nvSpPr>
      <dsp:spPr>
        <a:xfrm>
          <a:off x="0" y="2723882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Set up camp before sunset at a high vantage </a:t>
          </a:r>
          <a:r>
            <a:rPr lang="en-US" sz="2000" kern="1200" dirty="0" smtClean="0">
              <a:solidFill>
                <a:schemeClr val="bg1"/>
              </a:solidFill>
            </a:rPr>
            <a:t>point overlooking the </a:t>
          </a:r>
          <a:r>
            <a:rPr lang="en-US" sz="2000" kern="1200" dirty="0">
              <a:solidFill>
                <a:schemeClr val="bg1"/>
              </a:solidFill>
            </a:rPr>
            <a:t>Salmah plateau</a:t>
          </a:r>
        </a:p>
      </dsp:txBody>
      <dsp:txXfrm>
        <a:off x="0" y="2723882"/>
        <a:ext cx="5996354" cy="680825"/>
      </dsp:txXfrm>
    </dsp:sp>
    <dsp:sp modelId="{85C0B2BD-9C8A-4A08-B263-1DC9D6BB9A7D}">
      <dsp:nvSpPr>
        <dsp:cNvPr id="0" name=""/>
        <dsp:cNvSpPr/>
      </dsp:nvSpPr>
      <dsp:spPr>
        <a:xfrm>
          <a:off x="0" y="340470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6560744"/>
                <a:satOff val="-7563"/>
                <a:lumOff val="-523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560744"/>
                <a:satOff val="-7563"/>
                <a:lumOff val="-523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560744"/>
                <a:satOff val="-7563"/>
                <a:lumOff val="-523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560744"/>
              <a:satOff val="-7563"/>
              <a:lumOff val="-52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AB09911-7F55-4302-8AC0-8A865300CBAA}">
      <dsp:nvSpPr>
        <dsp:cNvPr id="0" name=""/>
        <dsp:cNvSpPr/>
      </dsp:nvSpPr>
      <dsp:spPr>
        <a:xfrm>
          <a:off x="0" y="3404707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Dinner preparations will be underway </a:t>
          </a:r>
        </a:p>
      </dsp:txBody>
      <dsp:txXfrm>
        <a:off x="0" y="3404707"/>
        <a:ext cx="5996354" cy="680825"/>
      </dsp:txXfrm>
    </dsp:sp>
    <dsp:sp modelId="{69339BEF-A658-44B7-A43B-ED48065326F3}">
      <dsp:nvSpPr>
        <dsp:cNvPr id="0" name=""/>
        <dsp:cNvSpPr/>
      </dsp:nvSpPr>
      <dsp:spPr>
        <a:xfrm>
          <a:off x="0" y="4085532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29DE34C-64FE-4066-AF18-DF26ECA09B21}">
      <dsp:nvSpPr>
        <dsp:cNvPr id="0" name=""/>
        <dsp:cNvSpPr/>
      </dsp:nvSpPr>
      <dsp:spPr>
        <a:xfrm>
          <a:off x="0" y="4085532"/>
          <a:ext cx="5996354" cy="6808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/>
              </a:solidFill>
            </a:rPr>
            <a:t>Sleep under the beautiful twinkling night sky </a:t>
          </a:r>
        </a:p>
      </dsp:txBody>
      <dsp:txXfrm>
        <a:off x="0" y="4085532"/>
        <a:ext cx="5996354" cy="68082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232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2327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Enjoy your breakfast at the camping site</a:t>
          </a:r>
        </a:p>
      </dsp:txBody>
      <dsp:txXfrm>
        <a:off x="0" y="2327"/>
        <a:ext cx="5996354" cy="793713"/>
      </dsp:txXfrm>
    </dsp:sp>
    <dsp:sp modelId="{79D7D250-1D91-4E3D-BDF0-423D7B5DA6C1}">
      <dsp:nvSpPr>
        <dsp:cNvPr id="0" name=""/>
        <dsp:cNvSpPr/>
      </dsp:nvSpPr>
      <dsp:spPr>
        <a:xfrm>
          <a:off x="0" y="796041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1574579"/>
                <a:satOff val="-1815"/>
                <a:lumOff val="-125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574579"/>
                <a:satOff val="-1815"/>
                <a:lumOff val="-125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574579"/>
                <a:satOff val="-1815"/>
                <a:lumOff val="-125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1574579"/>
              <a:satOff val="-1815"/>
              <a:lumOff val="-12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1F0853-9953-4C31-8F05-AB570BCA1DE9}">
      <dsp:nvSpPr>
        <dsp:cNvPr id="0" name=""/>
        <dsp:cNvSpPr/>
      </dsp:nvSpPr>
      <dsp:spPr>
        <a:xfrm>
          <a:off x="0" y="796041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Your hike covers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approx.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40km on the </a:t>
          </a:r>
          <a:r>
            <a:rPr lang="en-US" sz="2300" kern="1200" dirty="0" err="1" smtClean="0">
              <a:solidFill>
                <a:schemeClr val="bg1">
                  <a:lumMod val="95000"/>
                </a:schemeClr>
              </a:solidFill>
            </a:rPr>
            <a:t>Salmah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 plateau</a:t>
          </a:r>
          <a:endParaRPr lang="en-US" sz="23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796041"/>
        <a:ext cx="5996354" cy="793713"/>
      </dsp:txXfrm>
    </dsp:sp>
    <dsp:sp modelId="{5336C02F-0FA0-42AD-A104-B0363B2923F3}">
      <dsp:nvSpPr>
        <dsp:cNvPr id="0" name=""/>
        <dsp:cNvSpPr/>
      </dsp:nvSpPr>
      <dsp:spPr>
        <a:xfrm>
          <a:off x="0" y="1589755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149157"/>
                <a:satOff val="-3630"/>
                <a:lumOff val="-251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149157"/>
                <a:satOff val="-3630"/>
                <a:lumOff val="-251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149157"/>
                <a:satOff val="-3630"/>
                <a:lumOff val="-251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149157"/>
              <a:satOff val="-3630"/>
              <a:lumOff val="-25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323FBD0-4866-4D42-B968-20877CA6F713}">
      <dsp:nvSpPr>
        <dsp:cNvPr id="0" name=""/>
        <dsp:cNvSpPr/>
      </dsp:nvSpPr>
      <dsp:spPr>
        <a:xfrm>
          <a:off x="0" y="1589755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A mountain trail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offers panoramic scenery</a:t>
          </a:r>
          <a:endParaRPr lang="en-US" sz="23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1589755"/>
        <a:ext cx="5996354" cy="793713"/>
      </dsp:txXfrm>
    </dsp:sp>
    <dsp:sp modelId="{9D053504-B2A2-4D84-BCC1-196302224F18}">
      <dsp:nvSpPr>
        <dsp:cNvPr id="0" name=""/>
        <dsp:cNvSpPr/>
      </dsp:nvSpPr>
      <dsp:spPr>
        <a:xfrm>
          <a:off x="0" y="2383469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4723736"/>
                <a:satOff val="-5445"/>
                <a:lumOff val="-376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4723736"/>
                <a:satOff val="-5445"/>
                <a:lumOff val="-376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4723736"/>
                <a:satOff val="-5445"/>
                <a:lumOff val="-376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4723736"/>
              <a:satOff val="-5445"/>
              <a:lumOff val="-376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5878AE3-482D-4385-9ECB-98CA360DEEAC}">
      <dsp:nvSpPr>
        <dsp:cNvPr id="0" name=""/>
        <dsp:cNvSpPr/>
      </dsp:nvSpPr>
      <dsp:spPr>
        <a:xfrm>
          <a:off x="0" y="2383469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Pause for lunch</a:t>
          </a:r>
        </a:p>
      </dsp:txBody>
      <dsp:txXfrm>
        <a:off x="0" y="2383469"/>
        <a:ext cx="5996354" cy="793713"/>
      </dsp:txXfrm>
    </dsp:sp>
    <dsp:sp modelId="{71B77033-1DCA-4B75-AACD-C73A931F426B}">
      <dsp:nvSpPr>
        <dsp:cNvPr id="0" name=""/>
        <dsp:cNvSpPr/>
      </dsp:nvSpPr>
      <dsp:spPr>
        <a:xfrm>
          <a:off x="0" y="3177183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6298315"/>
                <a:satOff val="-7260"/>
                <a:lumOff val="-502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6298315"/>
                <a:satOff val="-7260"/>
                <a:lumOff val="-502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6298315"/>
                <a:satOff val="-7260"/>
                <a:lumOff val="-502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6298315"/>
              <a:satOff val="-7260"/>
              <a:lumOff val="-50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8D1293A-F6F3-4660-B231-52CAA801B8D4}">
      <dsp:nvSpPr>
        <dsp:cNvPr id="0" name=""/>
        <dsp:cNvSpPr/>
      </dsp:nvSpPr>
      <dsp:spPr>
        <a:xfrm>
          <a:off x="0" y="3177183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Post lunch, drive back to Muscat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and check-in to your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hotel</a:t>
          </a:r>
        </a:p>
      </dsp:txBody>
      <dsp:txXfrm>
        <a:off x="0" y="3177183"/>
        <a:ext cx="5996354" cy="793713"/>
      </dsp:txXfrm>
    </dsp:sp>
    <dsp:sp modelId="{60AC2A69-7352-47F1-AC6A-D03071881FBE}">
      <dsp:nvSpPr>
        <dsp:cNvPr id="0" name=""/>
        <dsp:cNvSpPr/>
      </dsp:nvSpPr>
      <dsp:spPr>
        <a:xfrm>
          <a:off x="0" y="397089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E93A2C-AEA4-470B-ADEC-3647096215BD}">
      <dsp:nvSpPr>
        <dsp:cNvPr id="0" name=""/>
        <dsp:cNvSpPr/>
      </dsp:nvSpPr>
      <dsp:spPr>
        <a:xfrm>
          <a:off x="0" y="3970897"/>
          <a:ext cx="5996354" cy="7937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t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Unwind this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evening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after </a:t>
          </a:r>
          <a:r>
            <a:rPr lang="en-US" sz="2300" kern="1200" dirty="0">
              <a:solidFill>
                <a:schemeClr val="bg1">
                  <a:lumMod val="95000"/>
                </a:schemeClr>
              </a:solidFill>
            </a:rPr>
            <a:t>your adventurous </a:t>
          </a:r>
          <a:r>
            <a:rPr lang="en-US" sz="2300" kern="1200" dirty="0" smtClean="0">
              <a:solidFill>
                <a:schemeClr val="bg1">
                  <a:lumMod val="95000"/>
                </a:schemeClr>
              </a:solidFill>
            </a:rPr>
            <a:t>journey through the Omani heartland</a:t>
          </a:r>
          <a:endParaRPr lang="en-US" sz="23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3970897"/>
        <a:ext cx="5996354" cy="79371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56227-F6F1-4AB5-8F23-C03D56BE89D4}">
      <dsp:nvSpPr>
        <dsp:cNvPr id="0" name=""/>
        <dsp:cNvSpPr/>
      </dsp:nvSpPr>
      <dsp:spPr>
        <a:xfrm>
          <a:off x="0" y="2327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84F7DA9-C2C5-4B30-9BC2-0A1A0F3F4660}">
      <dsp:nvSpPr>
        <dsp:cNvPr id="0" name=""/>
        <dsp:cNvSpPr/>
      </dsp:nvSpPr>
      <dsp:spPr>
        <a:xfrm>
          <a:off x="0" y="2327"/>
          <a:ext cx="5996354" cy="158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A </a:t>
          </a:r>
          <a:r>
            <a:rPr lang="en-US" sz="2000" kern="1200" dirty="0" smtClean="0">
              <a:solidFill>
                <a:schemeClr val="bg1">
                  <a:lumMod val="95000"/>
                </a:schemeClr>
              </a:solidFill>
            </a:rPr>
            <a:t>relaxed day at leisure</a:t>
          </a:r>
          <a:endParaRPr lang="en-US" sz="2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2327"/>
        <a:ext cx="5996354" cy="1587427"/>
      </dsp:txXfrm>
    </dsp:sp>
    <dsp:sp modelId="{44B39BC3-397C-4D32-AC45-72B3A61C6482}">
      <dsp:nvSpPr>
        <dsp:cNvPr id="0" name=""/>
        <dsp:cNvSpPr/>
      </dsp:nvSpPr>
      <dsp:spPr>
        <a:xfrm>
          <a:off x="0" y="1589755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3936447"/>
                <a:satOff val="-4538"/>
                <a:lumOff val="-313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936447"/>
                <a:satOff val="-4538"/>
                <a:lumOff val="-313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936447"/>
                <a:satOff val="-4538"/>
                <a:lumOff val="-313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3936447"/>
              <a:satOff val="-4538"/>
              <a:lumOff val="-313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32BEFA9-92DE-46AF-8C94-0C0FA83A9D10}">
      <dsp:nvSpPr>
        <dsp:cNvPr id="0" name=""/>
        <dsp:cNvSpPr/>
      </dsp:nvSpPr>
      <dsp:spPr>
        <a:xfrm>
          <a:off x="0" y="1589755"/>
          <a:ext cx="5996354" cy="158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Enjoy </a:t>
          </a:r>
          <a:r>
            <a:rPr lang="en-US" sz="2000" kern="1200" dirty="0" smtClean="0">
              <a:solidFill>
                <a:schemeClr val="bg1">
                  <a:lumMod val="95000"/>
                </a:schemeClr>
              </a:solidFill>
            </a:rPr>
            <a:t>breakfast </a:t>
          </a: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at the </a:t>
          </a:r>
          <a:r>
            <a:rPr lang="en-US" sz="2000" kern="1200" dirty="0" smtClean="0">
              <a:solidFill>
                <a:schemeClr val="bg1">
                  <a:lumMod val="95000"/>
                </a:schemeClr>
              </a:solidFill>
            </a:rPr>
            <a:t>hotel; afterwards try out the Spa or enquire with us for optional excursions</a:t>
          </a:r>
          <a:endParaRPr lang="en-US" sz="2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1589755"/>
        <a:ext cx="5996354" cy="1587427"/>
      </dsp:txXfrm>
    </dsp:sp>
    <dsp:sp modelId="{CAA5B5E3-0036-4532-8557-D50D7907D65A}">
      <dsp:nvSpPr>
        <dsp:cNvPr id="0" name=""/>
        <dsp:cNvSpPr/>
      </dsp:nvSpPr>
      <dsp:spPr>
        <a:xfrm>
          <a:off x="0" y="3177183"/>
          <a:ext cx="5996354" cy="0"/>
        </a:xfrm>
        <a:prstGeom prst="line">
          <a:avLst/>
        </a:prstGeom>
        <a:gradFill rotWithShape="0">
          <a:gsLst>
            <a:gs pos="0">
              <a:schemeClr val="accent2">
                <a:hueOff val="7872893"/>
                <a:satOff val="-9075"/>
                <a:lumOff val="-62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7872893"/>
                <a:satOff val="-9075"/>
                <a:lumOff val="-62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7872893"/>
                <a:satOff val="-9075"/>
                <a:lumOff val="-62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7872893"/>
              <a:satOff val="-9075"/>
              <a:lumOff val="-627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7728F25-98EA-41A4-8223-90FC0C0C9EA1}">
      <dsp:nvSpPr>
        <dsp:cNvPr id="0" name=""/>
        <dsp:cNvSpPr/>
      </dsp:nvSpPr>
      <dsp:spPr>
        <a:xfrm>
          <a:off x="0" y="3177183"/>
          <a:ext cx="5996354" cy="15874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kern="1200" dirty="0" smtClean="0">
              <a:solidFill>
                <a:schemeClr val="bg1">
                  <a:lumMod val="95000"/>
                </a:schemeClr>
              </a:solidFill>
            </a:rPr>
            <a:t>Explore </a:t>
          </a: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the city at your </a:t>
          </a:r>
          <a:r>
            <a:rPr lang="en-US" sz="2000" kern="1200" dirty="0" smtClean="0">
              <a:solidFill>
                <a:schemeClr val="bg1">
                  <a:lumMod val="95000"/>
                </a:schemeClr>
              </a:solidFill>
            </a:rPr>
            <a:t>pace. Check out by noon and transfer to Muscat International Airport per </a:t>
          </a:r>
          <a:r>
            <a:rPr lang="en-US" sz="2000" kern="1200" dirty="0">
              <a:solidFill>
                <a:schemeClr val="bg1">
                  <a:lumMod val="95000"/>
                </a:schemeClr>
              </a:solidFill>
            </a:rPr>
            <a:t>your flight </a:t>
          </a:r>
          <a:r>
            <a:rPr lang="en-US" sz="2000" kern="1200" dirty="0" smtClean="0">
              <a:solidFill>
                <a:schemeClr val="bg1">
                  <a:lumMod val="95000"/>
                </a:schemeClr>
              </a:solidFill>
            </a:rPr>
            <a:t>schedule</a:t>
          </a:r>
          <a:endParaRPr lang="en-US" sz="2000" kern="1200" dirty="0">
            <a:solidFill>
              <a:schemeClr val="bg1">
                <a:lumMod val="95000"/>
              </a:schemeClr>
            </a:solidFill>
          </a:endParaRPr>
        </a:p>
      </dsp:txBody>
      <dsp:txXfrm>
        <a:off x="0" y="3177183"/>
        <a:ext cx="5996354" cy="1587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71268B-8AC2-4239-8FAF-7C144C210720}" type="datetimeFigureOut">
              <a:rPr lang="en-US"/>
              <a:t>1/20/2020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2BA2C8-71FC-43D0-BD87-0547616971FA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9213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D8362-6D63-40AC-BAA9-90C3AE6D5875}" type="datetimeFigureOut">
              <a:rPr lang="en-US"/>
              <a:t>1/20/2020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539446-6953-447E-A4E3-E7CFBF870046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3929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ter3"/>
          <p:cNvSpPr/>
          <p:nvPr/>
        </p:nvSpPr>
        <p:spPr bwMode="gray">
          <a:xfrm>
            <a:off x="2552" y="5243129"/>
            <a:ext cx="12188952" cy="1614871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23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sky"/>
          <p:cNvSpPr/>
          <p:nvPr/>
        </p:nvSpPr>
        <p:spPr bwMode="white">
          <a:xfrm>
            <a:off x="2552" y="0"/>
            <a:ext cx="12188952" cy="5334000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6" name="water2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ltGray">
          <a:xfrm>
            <a:off x="-1425" y="5497897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water1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flipH="1">
            <a:off x="-1425" y="5221111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-1425" y="5961106"/>
            <a:ext cx="12188952" cy="896846"/>
          </a:xfrm>
          <a:prstGeom prst="rect">
            <a:avLst/>
          </a:prstGeom>
          <a:gradFill>
            <a:gsLst>
              <a:gs pos="25000">
                <a:schemeClr val="accent6">
                  <a:lumMod val="60000"/>
                  <a:lumOff val="40000"/>
                  <a:alpha val="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5872" y="1309047"/>
            <a:ext cx="9602789" cy="2667000"/>
          </a:xfrm>
        </p:spPr>
        <p:txBody>
          <a:bodyPr anchor="b">
            <a:no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5872" y="4038600"/>
            <a:ext cx="9601200" cy="9906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42361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1">
              <a:rPr lang="en-US"/>
              <a:t>1/20/2020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3625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274638"/>
            <a:ext cx="2628900" cy="54403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8"/>
            <a:ext cx="7734300" cy="54403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1">
              <a:rPr lang="en-US"/>
              <a:t>1/20/2020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5865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1">
              <a:rPr lang="en-US"/>
              <a:t>1/20/2020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05082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3" y="1309047"/>
            <a:ext cx="9601252" cy="2667000"/>
          </a:xfrm>
        </p:spPr>
        <p:txBody>
          <a:bodyPr anchor="b">
            <a:normAutofit/>
          </a:bodyPr>
          <a:lstStyle>
            <a:lvl1pPr algn="ctr">
              <a:defRPr sz="60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4038600"/>
            <a:ext cx="96012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F84E2-2D7A-43CF-AC90-352A289A783A}" type="datetime1">
              <a:rPr lang="en-US"/>
              <a:t>1/20/2020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43559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7888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41120" y="1572768"/>
            <a:ext cx="4572000" cy="414223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1">
              <a:rPr lang="en-US"/>
              <a:t>1/20/2020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49378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112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78880" y="1572768"/>
            <a:ext cx="4572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78880" y="2365861"/>
            <a:ext cx="4572000" cy="33491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1">
              <a:rPr lang="en-US"/>
              <a:t>1/20/2020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72378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1">
              <a:rPr lang="en-US"/>
              <a:t>1/20/2020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81886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80000"/>
                </a:schemeClr>
              </a:gs>
              <a:gs pos="99000">
                <a:schemeClr val="accent2">
                  <a:lumMod val="20000"/>
                  <a:lumOff val="80000"/>
                  <a:alpha val="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1">
              <a:rPr lang="en-US"/>
              <a:t>1/20/2020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262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0413" y="685800"/>
            <a:ext cx="6858000" cy="4572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1">
              <a:rPr lang="en-US"/>
              <a:t>1/20/2020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389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7479" y="762000"/>
            <a:ext cx="3377133" cy="2743200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760413" y="685800"/>
            <a:ext cx="6858000" cy="4572000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7479" y="3554104"/>
            <a:ext cx="3377133" cy="170369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74940-A916-4C8B-9648-02A2D3898F9E}" type="datetime1">
              <a:rPr lang="en-US"/>
              <a:t>1/20/2020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1661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ky"/>
          <p:cNvSpPr/>
          <p:nvPr/>
        </p:nvSpPr>
        <p:spPr>
          <a:xfrm>
            <a:off x="2552" y="-1"/>
            <a:ext cx="12188952" cy="6858002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58000"/>
                </a:schemeClr>
              </a:gs>
              <a:gs pos="88000">
                <a:schemeClr val="accent2">
                  <a:lumMod val="20000"/>
                  <a:lumOff val="80000"/>
                  <a:alpha val="6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22960" rtlCol="0" anchor="ctr"/>
          <a:lstStyle/>
          <a:p>
            <a:pPr algn="ctr"/>
            <a:endParaRPr/>
          </a:p>
        </p:txBody>
      </p:sp>
      <p:sp>
        <p:nvSpPr>
          <p:cNvPr id="8" name="water3"/>
          <p:cNvSpPr/>
          <p:nvPr/>
        </p:nvSpPr>
        <p:spPr bwMode="gray">
          <a:xfrm>
            <a:off x="2552" y="6064101"/>
            <a:ext cx="12188952" cy="793899"/>
          </a:xfrm>
          <a:prstGeom prst="rect">
            <a:avLst/>
          </a:prstGeom>
          <a:gradFill>
            <a:gsLst>
              <a:gs pos="833">
                <a:schemeClr val="accent2">
                  <a:lumMod val="60000"/>
                  <a:lumOff val="40000"/>
                  <a:alpha val="38000"/>
                </a:schemeClr>
              </a:gs>
              <a:gs pos="49000">
                <a:schemeClr val="accent2">
                  <a:lumMod val="60000"/>
                  <a:lumOff val="40000"/>
                </a:schemeClr>
              </a:gs>
              <a:gs pos="100000">
                <a:schemeClr val="accent2">
                  <a:lumMod val="20000"/>
                  <a:lumOff val="80000"/>
                  <a:alpha val="89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9" name="water2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white">
          <a:xfrm>
            <a:off x="-1425" y="6256181"/>
            <a:ext cx="12188952" cy="463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water1"/>
          <p:cNvPicPr>
            <a:picLocks noChangeAspect="1"/>
          </p:cNvPicPr>
          <p:nvPr/>
        </p:nvPicPr>
        <p:blipFill rotWithShape="1">
          <a:blip r:embed="rId14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gray">
          <a:xfrm flipH="1">
            <a:off x="-1425" y="5979395"/>
            <a:ext cx="12188952" cy="268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41120" y="265176"/>
            <a:ext cx="9509759" cy="108813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1572768"/>
            <a:ext cx="9509760" cy="41422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41120" y="6601968"/>
            <a:ext cx="7159752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75776" y="6601968"/>
            <a:ext cx="96012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5586B75A-687E-405C-8A0B-8D00578BA2C3}" type="datetime1">
              <a:rPr lang="en-US" smtClean="0"/>
              <a:pPr/>
              <a:t>1/20/2020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10800" y="6601968"/>
            <a:ext cx="64008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cap="all" baseline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551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kern="1200">
          <a:solidFill>
            <a:schemeClr val="accent2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•"/>
        <a:defRPr sz="20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 typeface="Arial" pitchFamily="34" charset="0"/>
        <a:buChar char="•"/>
        <a:defRPr sz="18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6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6pPr>
      <a:lvl7pPr marL="192024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Char char="•"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8pPr>
      <a:lvl9pPr marL="2240280" indent="0" algn="l" defTabSz="914400" rtl="0" eaLnBrk="1" latinLnBrk="0" hangingPunct="1">
        <a:lnSpc>
          <a:spcPct val="90000"/>
        </a:lnSpc>
        <a:spcBef>
          <a:spcPts val="800"/>
        </a:spcBef>
        <a:buSzPct val="100000"/>
        <a:buFont typeface="Arial" pitchFamily="34" charset="0"/>
        <a:buNone/>
        <a:defRPr sz="1400" kern="1200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1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fif"/><Relationship Id="rId3" Type="http://schemas.openxmlformats.org/officeDocument/2006/relationships/diagramLayout" Target="../diagrams/layout6.xml"/><Relationship Id="rId7" Type="http://schemas.openxmlformats.org/officeDocument/2006/relationships/image" Target="../media/image20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diagramLayout" Target="../diagrams/layout7.xml"/><Relationship Id="rId7" Type="http://schemas.openxmlformats.org/officeDocument/2006/relationships/image" Target="../media/image23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diagramLayout" Target="../diagrams/layout8.xml"/><Relationship Id="rId7" Type="http://schemas.openxmlformats.org/officeDocument/2006/relationships/image" Target="../media/image26.jpe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diagramLayout" Target="../diagrams/layout9.xml"/><Relationship Id="rId7" Type="http://schemas.openxmlformats.org/officeDocument/2006/relationships/image" Target="../media/image29.jp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mailto:vineeth@orienttours.ae" TargetMode="Externa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8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diagramLayout" Target="../diagrams/layout4.xml"/><Relationship Id="rId7" Type="http://schemas.openxmlformats.org/officeDocument/2006/relationships/image" Target="../media/image14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body of water with a mountain in the background&#10;&#10;Description automatically generated">
            <a:extLst>
              <a:ext uri="{FF2B5EF4-FFF2-40B4-BE49-F238E27FC236}">
                <a16:creationId xmlns:a16="http://schemas.microsoft.com/office/drawing/2014/main" id="{799C8BB9-0F1D-48DC-8569-D37BB5483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CFCE210B-2701-4B09-9E8A-5B016B0FEBB8}"/>
              </a:ext>
            </a:extLst>
          </p:cNvPr>
          <p:cNvSpPr txBox="1">
            <a:spLocks/>
          </p:cNvSpPr>
          <p:nvPr/>
        </p:nvSpPr>
        <p:spPr>
          <a:xfrm>
            <a:off x="340099" y="529197"/>
            <a:ext cx="5994437" cy="116058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2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bg1">
                    <a:lumMod val="95000"/>
                  </a:schemeClr>
                </a:solidFill>
              </a:rPr>
              <a:t>OMAN – 8N/9D</a:t>
            </a: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BD08102F-01C9-4F22-814A-592BB20BF28F}"/>
              </a:ext>
            </a:extLst>
          </p:cNvPr>
          <p:cNvSpPr txBox="1">
            <a:spLocks/>
          </p:cNvSpPr>
          <p:nvPr/>
        </p:nvSpPr>
        <p:spPr>
          <a:xfrm>
            <a:off x="558761" y="1988459"/>
            <a:ext cx="5557115" cy="5259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0"/>
              </a:spcBef>
              <a:buSzPct val="100000"/>
              <a:buFont typeface="Arial" pitchFamily="34" charset="0"/>
              <a:buNone/>
              <a:defRPr sz="1800" kern="1200" cap="all" baseline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None/>
              <a:defRPr sz="2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>
                <a:solidFill>
                  <a:schemeClr val="bg1">
                    <a:lumMod val="95000"/>
                  </a:schemeClr>
                </a:solidFill>
              </a:rPr>
              <a:t>Desert, Sea &amp; mountain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E3FBDAC-B5AE-46F5-8B88-2B3FE57A67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/>
          </p:cNvCxnSpPr>
          <p:nvPr/>
        </p:nvCxnSpPr>
        <p:spPr>
          <a:xfrm>
            <a:off x="436354" y="1789341"/>
            <a:ext cx="5990950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0390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D65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191069" y="6223379"/>
            <a:ext cx="9443260" cy="63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Masirah island - 1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183637" y="6005014"/>
            <a:ext cx="1717210" cy="634622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Day 5</a:t>
            </a:r>
          </a:p>
        </p:txBody>
      </p:sp>
      <p:pic>
        <p:nvPicPr>
          <p:cNvPr id="7" name="Picture 6" descr="A turtle in the water&#10;&#10;Description automatically generated">
            <a:extLst>
              <a:ext uri="{FF2B5EF4-FFF2-40B4-BE49-F238E27FC236}">
                <a16:creationId xmlns:a16="http://schemas.microsoft.com/office/drawing/2014/main" id="{E44F4C07-2750-41F8-9D03-639A5FA114F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27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54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D6533">
            <a:alpha val="4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99" y="434563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Day 5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0196935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group of people standing next to a truck&#10;&#10;Description automatically generated">
            <a:extLst>
              <a:ext uri="{FF2B5EF4-FFF2-40B4-BE49-F238E27FC236}">
                <a16:creationId xmlns:a16="http://schemas.microsoft.com/office/drawing/2014/main" id="{99E25D3E-DC44-4DEC-8CE8-06DD10AF5E1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113" y="0"/>
            <a:ext cx="5746887" cy="3763369"/>
          </a:xfrm>
          <a:prstGeom prst="rect">
            <a:avLst/>
          </a:prstGeom>
        </p:spPr>
      </p:pic>
      <p:pic>
        <p:nvPicPr>
          <p:cNvPr id="5" name="Picture 4" descr="A person riding a bicycle on a cloudy day&#10;&#10;Description automatically generated">
            <a:extLst>
              <a:ext uri="{FF2B5EF4-FFF2-40B4-BE49-F238E27FC236}">
                <a16:creationId xmlns:a16="http://schemas.microsoft.com/office/drawing/2014/main" id="{A3EF884F-7009-4CD4-9210-2EE9FCF626D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949" y="3763369"/>
            <a:ext cx="5749051" cy="309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51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1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191069" y="6223379"/>
            <a:ext cx="9443260" cy="63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Masirah island - 2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183637" y="6005014"/>
            <a:ext cx="1717210" cy="634622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Day 6</a:t>
            </a:r>
          </a:p>
        </p:txBody>
      </p:sp>
      <p:pic>
        <p:nvPicPr>
          <p:cNvPr id="3" name="Picture 2" descr="A sunset over a beach&#10;&#10;Description automatically generated">
            <a:extLst>
              <a:ext uri="{FF2B5EF4-FFF2-40B4-BE49-F238E27FC236}">
                <a16:creationId xmlns:a16="http://schemas.microsoft.com/office/drawing/2014/main" id="{D24414E0-0605-4B47-BA0E-A36F3B94E2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55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1B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47" y="339028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Day 6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1625272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picture containing bird, water, group, flock&#10;&#10;Description automatically generated">
            <a:extLst>
              <a:ext uri="{FF2B5EF4-FFF2-40B4-BE49-F238E27FC236}">
                <a16:creationId xmlns:a16="http://schemas.microsoft.com/office/drawing/2014/main" id="{36D0788F-E525-4563-A7BE-BFED332AF98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949" y="-1"/>
            <a:ext cx="5749051" cy="3763369"/>
          </a:xfrm>
          <a:prstGeom prst="rect">
            <a:avLst/>
          </a:prstGeom>
        </p:spPr>
      </p:pic>
      <p:pic>
        <p:nvPicPr>
          <p:cNvPr id="4" name="Picture 3" descr="A person standing next to a body of water&#10;&#10;Description automatically generated">
            <a:extLst>
              <a:ext uri="{FF2B5EF4-FFF2-40B4-BE49-F238E27FC236}">
                <a16:creationId xmlns:a16="http://schemas.microsoft.com/office/drawing/2014/main" id="{1A710912-0B7B-4434-9AB8-39825E88688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42949" y="3763368"/>
            <a:ext cx="5749051" cy="309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88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9E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191069" y="6223379"/>
            <a:ext cx="9443260" cy="63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001B4D"/>
                </a:solidFill>
              </a:rPr>
              <a:t>Hajar mountains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183637" y="6005014"/>
            <a:ext cx="1717210" cy="634622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001B4D"/>
                </a:solidFill>
              </a:rPr>
              <a:t>Day 7</a:t>
            </a:r>
          </a:p>
        </p:txBody>
      </p:sp>
      <p:pic>
        <p:nvPicPr>
          <p:cNvPr id="4" name="Picture 3" descr="A car parked on the side of a dirt field&#10;&#10;Description automatically generated">
            <a:extLst>
              <a:ext uri="{FF2B5EF4-FFF2-40B4-BE49-F238E27FC236}">
                <a16:creationId xmlns:a16="http://schemas.microsoft.com/office/drawing/2014/main" id="{7750F0EB-A733-4DAA-BB4B-C3FD474FBFA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575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9E9E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47" y="339028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Day 7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1400437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rocky mountain with trees in the background&#10;&#10;Description automatically generated">
            <a:extLst>
              <a:ext uri="{FF2B5EF4-FFF2-40B4-BE49-F238E27FC236}">
                <a16:creationId xmlns:a16="http://schemas.microsoft.com/office/drawing/2014/main" id="{5CDE2562-F81E-431A-93C8-E1389AE7991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948" y="0"/>
            <a:ext cx="5749052" cy="3429000"/>
          </a:xfrm>
          <a:prstGeom prst="rect">
            <a:avLst/>
          </a:prstGeom>
        </p:spPr>
      </p:pic>
      <p:pic>
        <p:nvPicPr>
          <p:cNvPr id="11" name="Picture 10" descr="A view of a large mountain in the background&#10;&#10;Description automatically generated">
            <a:extLst>
              <a:ext uri="{FF2B5EF4-FFF2-40B4-BE49-F238E27FC236}">
                <a16:creationId xmlns:a16="http://schemas.microsoft.com/office/drawing/2014/main" id="{6198B270-43C8-463A-9E6F-6CA0F18A1DD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946" y="3429000"/>
            <a:ext cx="5749053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0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2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191069" y="6223379"/>
            <a:ext cx="9443260" cy="63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Salmah plateau - hiking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183637" y="6005014"/>
            <a:ext cx="1717210" cy="634622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Day 8</a:t>
            </a:r>
          </a:p>
        </p:txBody>
      </p:sp>
      <p:pic>
        <p:nvPicPr>
          <p:cNvPr id="3" name="Picture 2" descr="A view of a mountain&#10;&#10;Description automatically generated">
            <a:extLst>
              <a:ext uri="{FF2B5EF4-FFF2-40B4-BE49-F238E27FC236}">
                <a16:creationId xmlns:a16="http://schemas.microsoft.com/office/drawing/2014/main" id="{13A6068D-A3AD-4475-8AA6-41B5EA5766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0850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E2E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47" y="339028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Day 8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6954289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A close up of a rock&#10;&#10;Description automatically generated">
            <a:extLst>
              <a:ext uri="{FF2B5EF4-FFF2-40B4-BE49-F238E27FC236}">
                <a16:creationId xmlns:a16="http://schemas.microsoft.com/office/drawing/2014/main" id="{7D0F33AB-F208-4EE1-A022-9578B2D747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946" y="0"/>
            <a:ext cx="5749053" cy="3429000"/>
          </a:xfrm>
          <a:prstGeom prst="rect">
            <a:avLst/>
          </a:prstGeom>
        </p:spPr>
      </p:pic>
      <p:pic>
        <p:nvPicPr>
          <p:cNvPr id="6" name="Picture 5" descr="A group of people standing on top of a mountain&#10;&#10;Description automatically generated">
            <a:extLst>
              <a:ext uri="{FF2B5EF4-FFF2-40B4-BE49-F238E27FC236}">
                <a16:creationId xmlns:a16="http://schemas.microsoft.com/office/drawing/2014/main" id="{F5197F60-8782-4DC0-9ED9-F80B4166EF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2946" y="3429000"/>
            <a:ext cx="5749054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61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C3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191069" y="6223379"/>
            <a:ext cx="9443260" cy="63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MUSCAT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183637" y="6005014"/>
            <a:ext cx="1717210" cy="634622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Day 9</a:t>
            </a:r>
          </a:p>
        </p:txBody>
      </p:sp>
      <p:pic>
        <p:nvPicPr>
          <p:cNvPr id="9" name="Picture 8" descr="A long bridge over a body of water&#10;&#10;Description automatically generated">
            <a:extLst>
              <a:ext uri="{FF2B5EF4-FFF2-40B4-BE49-F238E27FC236}">
                <a16:creationId xmlns:a16="http://schemas.microsoft.com/office/drawing/2014/main" id="{C6F8DF83-FF26-48D1-AFEA-98A509E88E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223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3982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5C30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6047" y="339028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Day 9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64904253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 descr="A castle on top of a building&#10;&#10;Description automatically generated">
            <a:extLst>
              <a:ext uri="{FF2B5EF4-FFF2-40B4-BE49-F238E27FC236}">
                <a16:creationId xmlns:a16="http://schemas.microsoft.com/office/drawing/2014/main" id="{44B6070C-9AED-404D-A181-3E92E7D38F4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42948" y="3183724"/>
            <a:ext cx="5749052" cy="3674276"/>
          </a:xfrm>
          <a:prstGeom prst="rect">
            <a:avLst/>
          </a:prstGeom>
        </p:spPr>
      </p:pic>
      <p:pic>
        <p:nvPicPr>
          <p:cNvPr id="4" name="Picture 3" descr="A close up of a hillside next to a body of water&#10;&#10;Description automatically generated">
            <a:extLst>
              <a:ext uri="{FF2B5EF4-FFF2-40B4-BE49-F238E27FC236}">
                <a16:creationId xmlns:a16="http://schemas.microsoft.com/office/drawing/2014/main" id="{0D3DBAC8-2FCF-4DAC-AAFA-CA2249A41DD0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2948" y="0"/>
            <a:ext cx="5749052" cy="3527946"/>
          </a:xfrm>
          <a:prstGeom prst="rect">
            <a:avLst/>
          </a:prstGeom>
        </p:spPr>
      </p:pic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11D851AF-D8F3-42C1-A54E-4F6315240E0F}"/>
              </a:ext>
            </a:extLst>
          </p:cNvPr>
          <p:cNvSpPr txBox="1">
            <a:spLocks/>
          </p:cNvSpPr>
          <p:nvPr/>
        </p:nvSpPr>
        <p:spPr>
          <a:xfrm>
            <a:off x="1616047" y="6103394"/>
            <a:ext cx="4714387" cy="504524"/>
          </a:xfrm>
          <a:prstGeom prst="rect">
            <a:avLst/>
          </a:prstGeom>
        </p:spPr>
        <p:txBody>
          <a:bodyPr lIns="91440">
            <a:normAutofit fontScale="92500"/>
            <a:scene3d>
              <a:camera prst="orthographicFront">
                <a:rot lat="0" lon="0" rev="0"/>
              </a:camera>
              <a:lightRig rig="threePt" dir="t">
                <a:rot lat="0" lon="0" rev="21000000"/>
              </a:lightRig>
            </a:scene3d>
            <a:sp3d contourW="1397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i="1" dirty="0">
                <a:solidFill>
                  <a:srgbClr val="92D050"/>
                </a:solidFill>
              </a:rPr>
              <a:t>Hope to meet you again!</a:t>
            </a:r>
          </a:p>
        </p:txBody>
      </p:sp>
    </p:spTree>
    <p:extLst>
      <p:ext uri="{BB962C8B-B14F-4D97-AF65-F5344CB8AC3E}">
        <p14:creationId xmlns:p14="http://schemas.microsoft.com/office/powerpoint/2010/main" val="3751154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2266121" y="5949595"/>
            <a:ext cx="7368208" cy="10866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accent1">
                    <a:lumMod val="50000"/>
                  </a:schemeClr>
                </a:solidFill>
              </a:rPr>
              <a:t>WAHIBA SAND DUNES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033512" y="5949595"/>
            <a:ext cx="2158488" cy="760826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</a:rPr>
              <a:t>Day 1</a:t>
            </a:r>
          </a:p>
        </p:txBody>
      </p:sp>
      <p:pic>
        <p:nvPicPr>
          <p:cNvPr id="4" name="Picture 3" descr="A picture containing outdoor, beach, desert, herd&#10;&#10;Description automatically generated">
            <a:extLst>
              <a:ext uri="{FF2B5EF4-FFF2-40B4-BE49-F238E27FC236}">
                <a16:creationId xmlns:a16="http://schemas.microsoft.com/office/drawing/2014/main" id="{7E10A89C-F484-4BF6-B70E-1DE7C0FE5F6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4284"/>
            <a:ext cx="12192000" cy="6031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10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unset over a beach&#10;&#10;Description automatically generated">
            <a:extLst>
              <a:ext uri="{FF2B5EF4-FFF2-40B4-BE49-F238E27FC236}">
                <a16:creationId xmlns:a16="http://schemas.microsoft.com/office/drawing/2014/main" id="{1FAC8EC6-99AE-4CA8-94CE-E836E7DAD0C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261582" y="341195"/>
            <a:ext cx="11668835" cy="242247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cap="none" dirty="0" smtClean="0">
                <a:latin typeface="IrisUPC" panose="020B0604020202020204" pitchFamily="34" charset="-34"/>
                <a:cs typeface="IrisUPC" panose="020B0604020202020204" pitchFamily="34" charset="-34"/>
              </a:rPr>
              <a:t>Whilst </a:t>
            </a:r>
            <a:r>
              <a:rPr lang="en-US" sz="2400" cap="none" dirty="0">
                <a:latin typeface="IrisUPC" panose="020B0604020202020204" pitchFamily="34" charset="-34"/>
                <a:cs typeface="IrisUPC" panose="020B0604020202020204" pitchFamily="34" charset="-34"/>
              </a:rPr>
              <a:t>all Orient journeys are different, each of them at </a:t>
            </a:r>
            <a:r>
              <a:rPr lang="en-US" sz="2400" cap="none" dirty="0" smtClean="0">
                <a:latin typeface="IrisUPC" panose="020B0604020202020204" pitchFamily="34" charset="-34"/>
                <a:cs typeface="IrisUPC" panose="020B0604020202020204" pitchFamily="34" charset="-34"/>
              </a:rPr>
              <a:t>its </a:t>
            </a:r>
            <a:r>
              <a:rPr lang="en-US" sz="2400" cap="none" dirty="0">
                <a:latin typeface="IrisUPC" panose="020B0604020202020204" pitchFamily="34" charset="-34"/>
                <a:cs typeface="IrisUPC" panose="020B0604020202020204" pitchFamily="34" charset="-34"/>
              </a:rPr>
              <a:t>heart is about experiencing the best of Oman's environment and culture, as well </a:t>
            </a:r>
            <a:r>
              <a:rPr lang="en-US" sz="2400" cap="none" dirty="0" smtClean="0">
                <a:latin typeface="IrisUPC" panose="020B0604020202020204" pitchFamily="34" charset="-34"/>
                <a:cs typeface="IrisUPC" panose="020B0604020202020204" pitchFamily="34" charset="-34"/>
              </a:rPr>
              <a:t>as </a:t>
            </a:r>
            <a:r>
              <a:rPr lang="en-US" sz="2400" cap="none" dirty="0">
                <a:latin typeface="IrisUPC" panose="020B0604020202020204" pitchFamily="34" charset="-34"/>
                <a:cs typeface="IrisUPC" panose="020B0604020202020204" pitchFamily="34" charset="-34"/>
              </a:rPr>
              <a:t>getting to know the local people. As a result, we do our best to ensure that our presence is as beneficial as possible for both the </a:t>
            </a:r>
            <a:r>
              <a:rPr lang="en-US" sz="2400" cap="none" dirty="0" smtClean="0">
                <a:latin typeface="IrisUPC" panose="020B0604020202020204" pitchFamily="34" charset="-34"/>
                <a:cs typeface="IrisUPC" panose="020B0604020202020204" pitchFamily="34" charset="-34"/>
              </a:rPr>
              <a:t>local environment </a:t>
            </a:r>
            <a:r>
              <a:rPr lang="en-US" sz="2400" cap="none" dirty="0">
                <a:latin typeface="IrisUPC" panose="020B0604020202020204" pitchFamily="34" charset="-34"/>
                <a:cs typeface="IrisUPC" panose="020B0604020202020204" pitchFamily="34" charset="-34"/>
              </a:rPr>
              <a:t>and its inhabitants</a:t>
            </a:r>
            <a:r>
              <a:rPr lang="en-US" sz="2400" cap="none" dirty="0" smtClean="0">
                <a:latin typeface="IrisUPC" panose="020B0604020202020204" pitchFamily="34" charset="-34"/>
                <a:cs typeface="IrisUPC" panose="020B0604020202020204" pitchFamily="34" charset="-34"/>
              </a:rPr>
              <a:t>.</a:t>
            </a:r>
            <a:endParaRPr lang="en-US" sz="2400" cap="none" dirty="0">
              <a:latin typeface="IrisUPC" panose="020B0604020202020204" pitchFamily="34" charset="-34"/>
              <a:cs typeface="IrisUPC" panose="020B0604020202020204" pitchFamily="34" charset="-34"/>
            </a:endParaRPr>
          </a:p>
          <a:p>
            <a:pPr algn="ctr"/>
            <a:r>
              <a:rPr lang="en-US" sz="2400" cap="none" dirty="0">
                <a:latin typeface="IrisUPC" panose="020B0604020202020204" pitchFamily="34" charset="-34"/>
                <a:cs typeface="IrisUPC" panose="020B0604020202020204" pitchFamily="34" charset="-34"/>
              </a:rPr>
              <a:t>When we arrive to set up camp, we always clean the surrounding area first, restoring it to pristine condition and do the same when we leave.</a:t>
            </a:r>
          </a:p>
          <a:p>
            <a:pPr algn="ctr"/>
            <a:r>
              <a:rPr lang="en-US" sz="2400" cap="none" dirty="0">
                <a:latin typeface="IrisUPC" panose="020B0604020202020204" pitchFamily="34" charset="-34"/>
                <a:cs typeface="IrisUPC" panose="020B0604020202020204" pitchFamily="34" charset="-34"/>
              </a:rPr>
              <a:t>Orient journeys are always keen to support and promote local craftsmen, buy fresh fish from local fishermen and employ local guides and experts.</a:t>
            </a:r>
          </a:p>
          <a:p>
            <a:pPr algn="ctr"/>
            <a:endParaRPr lang="en-US" sz="2400" cap="none" dirty="0">
              <a:latin typeface="IrisUPC" panose="020B0604020202020204" pitchFamily="34" charset="-34"/>
              <a:cs typeface="IrisUPC" panose="020B0604020202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6546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accent6">
                <a:lumMod val="67000"/>
              </a:schemeClr>
            </a:gs>
            <a:gs pos="48000">
              <a:schemeClr val="accent6">
                <a:lumMod val="97000"/>
                <a:lumOff val="3000"/>
              </a:schemeClr>
            </a:gs>
            <a:gs pos="100000">
              <a:schemeClr val="accent6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66999" y="662786"/>
            <a:ext cx="6858000" cy="45720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F0AF1CC3-B1AC-413B-8F2E-AF4B7AC9918F}"/>
              </a:ext>
            </a:extLst>
          </p:cNvPr>
          <p:cNvSpPr txBox="1">
            <a:spLocks/>
          </p:cNvSpPr>
          <p:nvPr/>
        </p:nvSpPr>
        <p:spPr bwMode="gray">
          <a:xfrm>
            <a:off x="3451878" y="5487164"/>
            <a:ext cx="5288240" cy="1212574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80000"/>
              </a:lnSpc>
              <a:spcBef>
                <a:spcPct val="0"/>
              </a:spcBef>
              <a:buFont typeface="Arial" panose="020B0604020202020204" pitchFamily="34" charset="0"/>
              <a:buNone/>
              <a:defRPr sz="5000" kern="1200" cap="none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rgbClr val="001732"/>
                </a:solidFill>
                <a:latin typeface="+mn-lt"/>
                <a:cs typeface="Aldhabi" panose="01000000000000000000" pitchFamily="2" charset="-78"/>
              </a:rPr>
              <a:t>FOR BOOKINGS, PLEASE CONTACT:</a:t>
            </a:r>
            <a:br>
              <a:rPr lang="en-US" sz="1800" b="1" dirty="0">
                <a:solidFill>
                  <a:srgbClr val="001732"/>
                </a:solidFill>
                <a:latin typeface="+mn-lt"/>
                <a:cs typeface="Aldhabi" panose="01000000000000000000" pitchFamily="2" charset="-78"/>
              </a:rPr>
            </a:br>
            <a:r>
              <a:rPr lang="en-US" sz="1800" b="1" dirty="0" smtClean="0">
                <a:solidFill>
                  <a:srgbClr val="001732"/>
                </a:solidFill>
                <a:latin typeface="+mn-lt"/>
                <a:cs typeface="Aldhabi" panose="01000000000000000000" pitchFamily="2" charset="-78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roy@orienttours.ae</a:t>
            </a:r>
            <a:r>
              <a:rPr lang="en-US" sz="1800" b="1" dirty="0">
                <a:solidFill>
                  <a:srgbClr val="001732"/>
                </a:solidFill>
                <a:latin typeface="+mn-lt"/>
                <a:cs typeface="Aldhabi" panose="01000000000000000000" pitchFamily="2" charset="-78"/>
              </a:rPr>
              <a:t/>
            </a:r>
            <a:br>
              <a:rPr lang="en-US" sz="1800" b="1" dirty="0">
                <a:solidFill>
                  <a:srgbClr val="001732"/>
                </a:solidFill>
                <a:latin typeface="+mn-lt"/>
                <a:cs typeface="Aldhabi" panose="01000000000000000000" pitchFamily="2" charset="-78"/>
              </a:rPr>
            </a:br>
            <a:r>
              <a:rPr lang="en-US" sz="1800" b="1" dirty="0" smtClean="0">
                <a:solidFill>
                  <a:srgbClr val="001732"/>
                </a:solidFill>
                <a:latin typeface="+mn-lt"/>
                <a:cs typeface="Aldhabi" panose="01000000000000000000" pitchFamily="2" charset="-78"/>
              </a:rPr>
              <a:t>+971 6 5682323</a:t>
            </a:r>
            <a:endParaRPr lang="en-US" sz="1800" b="1" dirty="0">
              <a:solidFill>
                <a:srgbClr val="001732"/>
              </a:solidFill>
              <a:latin typeface="+mn-lt"/>
              <a:cs typeface="Aldhabi" panose="01000000000000000000" pitchFamily="2" charset="-78"/>
            </a:endParaRPr>
          </a:p>
        </p:txBody>
      </p:sp>
      <p:sp>
        <p:nvSpPr>
          <p:cNvPr id="14" name="Text Placeholder 12">
            <a:extLst>
              <a:ext uri="{FF2B5EF4-FFF2-40B4-BE49-F238E27FC236}">
                <a16:creationId xmlns:a16="http://schemas.microsoft.com/office/drawing/2014/main" id="{62D856A3-C3A8-46AC-BAFF-A2972419E4A0}"/>
              </a:ext>
            </a:extLst>
          </p:cNvPr>
          <p:cNvSpPr txBox="1">
            <a:spLocks/>
          </p:cNvSpPr>
          <p:nvPr/>
        </p:nvSpPr>
        <p:spPr>
          <a:xfrm>
            <a:off x="4535713" y="158262"/>
            <a:ext cx="3120571" cy="504524"/>
          </a:xfrm>
          <a:prstGeom prst="rect">
            <a:avLst/>
          </a:prstGeom>
        </p:spPr>
        <p:txBody>
          <a:bodyPr lIns="91440">
            <a:normAutofit lnSpcReduction="10000"/>
            <a:scene3d>
              <a:camera prst="orthographicFront">
                <a:rot lat="0" lon="0" rev="0"/>
              </a:camera>
              <a:lightRig rig="threePt" dir="t">
                <a:rot lat="0" lon="0" rev="21000000"/>
              </a:lightRig>
            </a:scene3d>
            <a:sp3d contourW="139700"/>
          </a:bodyPr>
          <a:lstStyle>
            <a:lvl1pPr marL="274320" indent="-22860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SzPct val="100000"/>
              <a:buFont typeface="Arial" pitchFamily="34" charset="0"/>
              <a:buChar char="•"/>
              <a:defRPr sz="20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 typeface="Arial" pitchFamily="34" charset="0"/>
              <a:buChar char="•"/>
              <a:defRPr sz="18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6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2024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Char char="•"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24028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SzPct val="100000"/>
              <a:buFont typeface="Arial" pitchFamily="34" charset="0"/>
              <a:buNone/>
              <a:defRPr sz="1400" kern="1200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indent="0" algn="ctr">
              <a:buNone/>
            </a:pPr>
            <a:r>
              <a:rPr lang="en-US" sz="3200" b="1" dirty="0"/>
              <a:t>Thank You!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61883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99" y="434563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/>
              <a:t>Day 1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6680213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9" name="Picture 18" descr="A large room&#10;&#10;Description automatically generated">
            <a:extLst>
              <a:ext uri="{FF2B5EF4-FFF2-40B4-BE49-F238E27FC236}">
                <a16:creationId xmlns:a16="http://schemas.microsoft.com/office/drawing/2014/main" id="{2D19129E-FEC3-4250-815A-3F742F3D607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39487" y="-1"/>
            <a:ext cx="5752513" cy="3753133"/>
          </a:xfrm>
          <a:prstGeom prst="rect">
            <a:avLst/>
          </a:prstGeom>
        </p:spPr>
      </p:pic>
      <p:pic>
        <p:nvPicPr>
          <p:cNvPr id="21" name="Picture 20" descr="A picture containing outdoor, water, sitting, boat&#10;&#10;Description automatically generated">
            <a:extLst>
              <a:ext uri="{FF2B5EF4-FFF2-40B4-BE49-F238E27FC236}">
                <a16:creationId xmlns:a16="http://schemas.microsoft.com/office/drawing/2014/main" id="{F1BD7C94-9F9A-445A-BAC5-542D2ED78ED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39487" y="3753132"/>
            <a:ext cx="5752513" cy="3104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45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961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191069" y="6223379"/>
            <a:ext cx="9443260" cy="63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bg1">
                    <a:lumMod val="85000"/>
                  </a:schemeClr>
                </a:solidFill>
              </a:rPr>
              <a:t>Bedouin’s journey – full day camel trek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183637" y="6005014"/>
            <a:ext cx="1717210" cy="634622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lumMod val="85000"/>
                  </a:schemeClr>
                </a:solidFill>
              </a:rPr>
              <a:t>Day 2</a:t>
            </a:r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DEDBD3D1-C9AA-4CA7-B085-1DD6172CD16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121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793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4B6483">
            <a:alpha val="38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99" y="434563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Day 2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333121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A picture containing outdoor, rock, rocky, desert&#10;&#10;Description automatically generated">
            <a:extLst>
              <a:ext uri="{FF2B5EF4-FFF2-40B4-BE49-F238E27FC236}">
                <a16:creationId xmlns:a16="http://schemas.microsoft.com/office/drawing/2014/main" id="{4177A140-0E20-40E0-846F-554BCEDBB730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114" y="0"/>
            <a:ext cx="5746887" cy="3753132"/>
          </a:xfrm>
          <a:prstGeom prst="rect">
            <a:avLst/>
          </a:prstGeom>
        </p:spPr>
      </p:pic>
      <p:pic>
        <p:nvPicPr>
          <p:cNvPr id="5" name="Picture 4" descr="A group of people riding on top of a sandy beach&#10;&#10;Description automatically generated">
            <a:extLst>
              <a:ext uri="{FF2B5EF4-FFF2-40B4-BE49-F238E27FC236}">
                <a16:creationId xmlns:a16="http://schemas.microsoft.com/office/drawing/2014/main" id="{5990AB87-49B7-4904-AE5C-3A9BB356E9CC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112" y="3625376"/>
            <a:ext cx="5746887" cy="323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422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7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191069" y="6223379"/>
            <a:ext cx="9443260" cy="63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err="1" smtClean="0">
                <a:solidFill>
                  <a:schemeClr val="bg1">
                    <a:lumMod val="95000"/>
                  </a:schemeClr>
                </a:solidFill>
              </a:rPr>
              <a:t>wahiba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 desert crossing </a:t>
            </a:r>
            <a:r>
              <a:rPr lang="en-US" sz="1800" b="1" dirty="0">
                <a:solidFill>
                  <a:schemeClr val="bg1">
                    <a:lumMod val="95000"/>
                  </a:schemeClr>
                </a:solidFill>
              </a:rPr>
              <a:t>| Self-drive expedition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183637" y="6005014"/>
            <a:ext cx="1717210" cy="634622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>
                <a:solidFill>
                  <a:schemeClr val="bg1">
                    <a:lumMod val="95000"/>
                  </a:schemeClr>
                </a:solidFill>
              </a:rPr>
              <a:t>Day 3</a:t>
            </a:r>
          </a:p>
        </p:txBody>
      </p:sp>
      <p:pic>
        <p:nvPicPr>
          <p:cNvPr id="4" name="Picture 3" descr="A picture containing nature, outdoor, car, dune&#10;&#10;Description automatically generated">
            <a:extLst>
              <a:ext uri="{FF2B5EF4-FFF2-40B4-BE49-F238E27FC236}">
                <a16:creationId xmlns:a16="http://schemas.microsoft.com/office/drawing/2014/main" id="{7AA1E0C9-A471-4A55-9CC7-0FE35D991D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200106" cy="6114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233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70707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99" y="434563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>
                    <a:lumMod val="95000"/>
                  </a:schemeClr>
                </a:solidFill>
              </a:rPr>
              <a:t>Day 3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3749142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8" descr="A picture containing outdoor, sunset, snow, covered&#10;&#10;Description automatically generated">
            <a:extLst>
              <a:ext uri="{FF2B5EF4-FFF2-40B4-BE49-F238E27FC236}">
                <a16:creationId xmlns:a16="http://schemas.microsoft.com/office/drawing/2014/main" id="{794B9BD4-90FF-4980-A17A-9B38D1D1FA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113" y="0"/>
            <a:ext cx="5746887" cy="3302758"/>
          </a:xfrm>
          <a:prstGeom prst="rect">
            <a:avLst/>
          </a:prstGeom>
        </p:spPr>
      </p:pic>
      <p:pic>
        <p:nvPicPr>
          <p:cNvPr id="11" name="Picture 10" descr="A view of a beach&#10;&#10;Description automatically generated">
            <a:extLst>
              <a:ext uri="{FF2B5EF4-FFF2-40B4-BE49-F238E27FC236}">
                <a16:creationId xmlns:a16="http://schemas.microsoft.com/office/drawing/2014/main" id="{93472270-0871-48DD-8FEA-BF9EE8283CB7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112" y="3302758"/>
            <a:ext cx="5746888" cy="355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051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74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1A4A76F-7769-4521-997D-4B7C215083F1}"/>
              </a:ext>
            </a:extLst>
          </p:cNvPr>
          <p:cNvSpPr txBox="1">
            <a:spLocks/>
          </p:cNvSpPr>
          <p:nvPr/>
        </p:nvSpPr>
        <p:spPr>
          <a:xfrm>
            <a:off x="191069" y="6223379"/>
            <a:ext cx="9443260" cy="6346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2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>
                <a:solidFill>
                  <a:schemeClr val="tx1"/>
                </a:solidFill>
              </a:rPr>
              <a:t>BARR AL HIKMAN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93FE38F3-9341-4E48-B53A-F2E58D6CD6E9}"/>
              </a:ext>
            </a:extLst>
          </p:cNvPr>
          <p:cNvSpPr txBox="1">
            <a:spLocks/>
          </p:cNvSpPr>
          <p:nvPr/>
        </p:nvSpPr>
        <p:spPr>
          <a:xfrm>
            <a:off x="10183637" y="6005014"/>
            <a:ext cx="1717210" cy="634622"/>
          </a:xfrm>
          <a:prstGeom prst="rect">
            <a:avLst/>
          </a:prstGeom>
          <a:noFill/>
        </p:spPr>
        <p:txBody>
          <a:bodyPr vert="horz" lIns="457200" tIns="365760" rIns="4572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sz="2400" b="1" dirty="0"/>
              <a:t>Day 4</a:t>
            </a:r>
          </a:p>
        </p:txBody>
      </p:sp>
      <p:pic>
        <p:nvPicPr>
          <p:cNvPr id="3" name="Picture 2" descr="A sunset over a body of water&#10;&#10;Description automatically generated">
            <a:extLst>
              <a:ext uri="{FF2B5EF4-FFF2-40B4-BE49-F238E27FC236}">
                <a16:creationId xmlns:a16="http://schemas.microsoft.com/office/drawing/2014/main" id="{371C04C0-64D2-4556-98F7-1076F55E18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12192000" cy="606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77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7C749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9707F471-C57A-43C5-A79E-DCB067547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2399" y="434563"/>
            <a:ext cx="2928658" cy="69262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Day 4 of 9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C701D050-4761-4C93-9499-887854650A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86303334"/>
              </p:ext>
            </p:extLst>
          </p:nvPr>
        </p:nvGraphicFramePr>
        <p:xfrm>
          <a:off x="221566" y="1310185"/>
          <a:ext cx="5996354" cy="47669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 descr="A group of people standing on top of a sandy beach&#10;&#10;Description automatically generated">
            <a:extLst>
              <a:ext uri="{FF2B5EF4-FFF2-40B4-BE49-F238E27FC236}">
                <a16:creationId xmlns:a16="http://schemas.microsoft.com/office/drawing/2014/main" id="{2C97135D-852F-4E0D-A973-A865C5B865B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colorTemperature colorTemp="9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45113" y="3330054"/>
            <a:ext cx="5746887" cy="3527946"/>
          </a:xfrm>
          <a:prstGeom prst="rect">
            <a:avLst/>
          </a:prstGeom>
        </p:spPr>
      </p:pic>
      <p:pic>
        <p:nvPicPr>
          <p:cNvPr id="6" name="Picture 5" descr="A group of people on a beach&#10;&#10;Description automatically generated">
            <a:extLst>
              <a:ext uri="{FF2B5EF4-FFF2-40B4-BE49-F238E27FC236}">
                <a16:creationId xmlns:a16="http://schemas.microsoft.com/office/drawing/2014/main" id="{BB5162A4-6C77-4CD2-B5E7-3587E377A6C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45113" y="0"/>
            <a:ext cx="5746888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93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cean 16x9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cean painting presentation (widescreen).potx" id="{7D8F5DB3-F878-46D5-AF2D-2DD5B7369221}" vid="{9251DF30-C224-466C-9BFA-3064FAD55731}"/>
    </a:ext>
  </a:extLst>
</a:theme>
</file>

<file path=ppt/theme/theme2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cean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4557A1"/>
      </a:accent1>
      <a:accent2>
        <a:srgbClr val="3691AA"/>
      </a:accent2>
      <a:accent3>
        <a:srgbClr val="893768"/>
      </a:accent3>
      <a:accent4>
        <a:srgbClr val="4E8542"/>
      </a:accent4>
      <a:accent5>
        <a:srgbClr val="A25A12"/>
      </a:accent5>
      <a:accent6>
        <a:srgbClr val="C19859"/>
      </a:accent6>
      <a:hlink>
        <a:srgbClr val="6B9F25"/>
      </a:hlink>
      <a:folHlink>
        <a:srgbClr val="B26B02"/>
      </a:folHlink>
    </a:clrScheme>
    <a:fontScheme name="Georgia">
      <a:maj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 painting presentation (widescreen)</Template>
  <TotalTime>440</TotalTime>
  <Words>771</Words>
  <Application>Microsoft Office PowerPoint</Application>
  <PresentationFormat>Widescreen</PresentationFormat>
  <Paragraphs>87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Aldhabi</vt:lpstr>
      <vt:lpstr>Arial</vt:lpstr>
      <vt:lpstr>Georgia</vt:lpstr>
      <vt:lpstr>IrisUPC</vt:lpstr>
      <vt:lpstr>Tw Cen MT</vt:lpstr>
      <vt:lpstr>Ocean 16x9</vt:lpstr>
      <vt:lpstr>PowerPoint Presentation</vt:lpstr>
      <vt:lpstr>PowerPoint Presentation</vt:lpstr>
      <vt:lpstr>Day 1 of 9</vt:lpstr>
      <vt:lpstr>PowerPoint Presentation</vt:lpstr>
      <vt:lpstr>Day 2 of 9</vt:lpstr>
      <vt:lpstr>PowerPoint Presentation</vt:lpstr>
      <vt:lpstr>Day 3 of 9</vt:lpstr>
      <vt:lpstr>PowerPoint Presentation</vt:lpstr>
      <vt:lpstr>Day 4 of 9</vt:lpstr>
      <vt:lpstr>PowerPoint Presentation</vt:lpstr>
      <vt:lpstr>Day 5 of 9</vt:lpstr>
      <vt:lpstr>PowerPoint Presentation</vt:lpstr>
      <vt:lpstr>Day 6 of 9</vt:lpstr>
      <vt:lpstr>PowerPoint Presentation</vt:lpstr>
      <vt:lpstr>Day 7 of 9</vt:lpstr>
      <vt:lpstr>PowerPoint Presentation</vt:lpstr>
      <vt:lpstr>Day 8 of 9</vt:lpstr>
      <vt:lpstr>PowerPoint Presentation</vt:lpstr>
      <vt:lpstr>Day 9 of 9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Shantanu Mehta</cp:lastModifiedBy>
  <cp:revision>58</cp:revision>
  <dcterms:created xsi:type="dcterms:W3CDTF">2020-01-17T05:56:52Z</dcterms:created>
  <dcterms:modified xsi:type="dcterms:W3CDTF">2020-01-20T12:59:57Z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